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sldIdLst>
    <p:sldId id="256" r:id="rId7"/>
    <p:sldId id="257" r:id="rId8"/>
    <p:sldId id="258" r:id="rId9"/>
    <p:sldId id="259" r:id="rId10"/>
    <p:sldId id="261" r:id="rId11"/>
    <p:sldId id="262" r:id="rId12"/>
    <p:sldId id="267" r:id="rId13"/>
    <p:sldId id="266" r:id="rId14"/>
    <p:sldId id="322" r:id="rId15"/>
    <p:sldId id="263" r:id="rId16"/>
    <p:sldId id="264"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301" r:id="rId30"/>
    <p:sldId id="313" r:id="rId31"/>
    <p:sldId id="303" r:id="rId32"/>
    <p:sldId id="309" r:id="rId33"/>
    <p:sldId id="308" r:id="rId34"/>
    <p:sldId id="287" r:id="rId35"/>
    <p:sldId id="288" r:id="rId36"/>
    <p:sldId id="289" r:id="rId37"/>
    <p:sldId id="304" r:id="rId38"/>
    <p:sldId id="307" r:id="rId39"/>
    <p:sldId id="323" r:id="rId40"/>
    <p:sldId id="315" r:id="rId41"/>
    <p:sldId id="321" r:id="rId42"/>
    <p:sldId id="319" r:id="rId43"/>
    <p:sldId id="317" r:id="rId44"/>
    <p:sldId id="320" r:id="rId45"/>
  </p:sldIdLst>
  <p:sldSz cx="12192000" cy="6858000"/>
  <p:notesSz cx="12192000" cy="6858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94643"/>
  </p:normalViewPr>
  <p:slideViewPr>
    <p:cSldViewPr snapToGrid="0">
      <p:cViewPr varScale="1">
        <p:scale>
          <a:sx n="84" d="100"/>
          <a:sy n="84" d="100"/>
        </p:scale>
        <p:origin x="200" y="632"/>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78239608801999"/>
          <c:y val="7.1939913155732907E-2"/>
          <c:w val="0.71220456397718002"/>
          <c:h val="0.86069710127919297"/>
        </c:manualLayout>
      </c:layout>
      <c:pieChart>
        <c:varyColors val="1"/>
        <c:ser>
          <c:idx val="0"/>
          <c:order val="0"/>
          <c:tx>
            <c:strRef>
              <c:f>label 0</c:f>
              <c:strCache>
                <c:ptCount val="1"/>
                <c:pt idx="0">
                  <c:v>Verkauf</c:v>
                </c:pt>
              </c:strCache>
            </c:strRef>
          </c:tx>
          <c:spPr>
            <a:prstGeom prst="rect">
              <a:avLst/>
            </a:prstGeom>
            <a:solidFill>
              <a:srgbClr val="002060">
                <a:alpha val="75000"/>
              </a:srgbClr>
            </a:solidFill>
            <a:ln>
              <a:noFill/>
            </a:ln>
          </c:spPr>
          <c:dPt>
            <c:idx val="0"/>
            <c:bubble3D val="0"/>
            <c:spPr>
              <a:prstGeom prst="rect">
                <a:avLst/>
              </a:prstGeom>
              <a:solidFill>
                <a:srgbClr val="002060">
                  <a:alpha val="75000"/>
                </a:srgbClr>
              </a:solidFill>
              <a:ln w="19080">
                <a:solidFill>
                  <a:srgbClr val="FFFFFF"/>
                </a:solidFill>
                <a:round/>
              </a:ln>
            </c:spPr>
            <c:extLst>
              <c:ext xmlns:c16="http://schemas.microsoft.com/office/drawing/2014/chart" uri="{C3380CC4-5D6E-409C-BE32-E72D297353CC}">
                <c16:uniqueId val="{00000001-5F2C-6945-B1A1-671F3ECFAD8B}"/>
              </c:ext>
            </c:extLst>
          </c:dPt>
          <c:dPt>
            <c:idx val="1"/>
            <c:bubble3D val="0"/>
            <c:spPr>
              <a:prstGeom prst="rect">
                <a:avLst/>
              </a:prstGeom>
              <a:solidFill>
                <a:srgbClr val="002060">
                  <a:alpha val="51000"/>
                </a:srgbClr>
              </a:solidFill>
              <a:ln w="19080">
                <a:solidFill>
                  <a:srgbClr val="FFFFFF"/>
                </a:solidFill>
                <a:round/>
              </a:ln>
            </c:spPr>
            <c:extLst>
              <c:ext xmlns:c16="http://schemas.microsoft.com/office/drawing/2014/chart" uri="{C3380CC4-5D6E-409C-BE32-E72D297353CC}">
                <c16:uniqueId val="{00000003-5F2C-6945-B1A1-671F3ECFAD8B}"/>
              </c:ext>
            </c:extLst>
          </c:dPt>
          <c:dPt>
            <c:idx val="2"/>
            <c:bubble3D val="0"/>
            <c:spPr>
              <a:prstGeom prst="rect">
                <a:avLst/>
              </a:prstGeom>
              <a:solidFill>
                <a:srgbClr val="002060">
                  <a:alpha val="75000"/>
                </a:srgbClr>
              </a:solidFill>
              <a:ln w="19080">
                <a:solidFill>
                  <a:srgbClr val="FFFFFF"/>
                </a:solidFill>
                <a:round/>
              </a:ln>
            </c:spPr>
            <c:extLst>
              <c:ext xmlns:c16="http://schemas.microsoft.com/office/drawing/2014/chart" uri="{C3380CC4-5D6E-409C-BE32-E72D297353CC}">
                <c16:uniqueId val="{00000005-5F2C-6945-B1A1-671F3ECFAD8B}"/>
              </c:ext>
            </c:extLst>
          </c:dPt>
          <c:dPt>
            <c:idx val="3"/>
            <c:bubble3D val="0"/>
            <c:spPr>
              <a:prstGeom prst="rect">
                <a:avLst/>
              </a:prstGeom>
              <a:solidFill>
                <a:srgbClr val="002060">
                  <a:alpha val="75000"/>
                </a:srgbClr>
              </a:solidFill>
              <a:ln w="19080">
                <a:solidFill>
                  <a:srgbClr val="FFFFFF"/>
                </a:solidFill>
                <a:round/>
              </a:ln>
            </c:spPr>
            <c:extLst>
              <c:ext xmlns:c16="http://schemas.microsoft.com/office/drawing/2014/chart" uri="{C3380CC4-5D6E-409C-BE32-E72D297353CC}">
                <c16:uniqueId val="{00000007-5F2C-6945-B1A1-671F3ECFAD8B}"/>
              </c:ext>
            </c:extLst>
          </c:dPt>
          <c:dLbls>
            <c:spPr>
              <a:noFill/>
              <a:ln>
                <a:noFill/>
              </a:ln>
              <a:effectLst/>
            </c:spPr>
            <c:dLblPos val="bestFit"/>
            <c:showLegendKey val="0"/>
            <c:showVal val="0"/>
            <c:showCatName val="0"/>
            <c:showSerName val="0"/>
            <c:showPercent val="0"/>
            <c:showBubbleSize val="1"/>
            <c:showLeaderLines val="0"/>
            <c:extLst>
              <c:ext xmlns:c15="http://schemas.microsoft.com/office/drawing/2012/chart" uri="{CE6537A1-D6FC-4f65-9D91-7224C49458BB}">
                <c15:spPr xmlns:c15="http://schemas.microsoft.com/office/drawing/2012/chart">
                  <a:prstGeom prst="rect">
                    <a:avLst/>
                  </a:prstGeom>
                </c15:spPr>
              </c:ext>
            </c:extLst>
          </c:dLbls>
          <c:cat>
            <c:strRef>
              <c:f>categories</c:f>
              <c:strCache>
                <c:ptCount val="4"/>
                <c:pt idx="0">
                  <c:v>26 Frauen</c:v>
                </c:pt>
                <c:pt idx="1">
                  <c:v>24 Männer</c:v>
                </c:pt>
              </c:strCache>
            </c:strRef>
          </c:cat>
          <c:val>
            <c:numRef>
              <c:f>0</c:f>
              <c:numCache>
                <c:formatCode>General</c:formatCode>
                <c:ptCount val="4"/>
                <c:pt idx="0">
                  <c:v>26</c:v>
                </c:pt>
                <c:pt idx="1">
                  <c:v>24</c:v>
                </c:pt>
              </c:numCache>
            </c:numRef>
          </c:val>
          <c:extLst>
            <c:ext xmlns:c16="http://schemas.microsoft.com/office/drawing/2014/chart" uri="{C3380CC4-5D6E-409C-BE32-E72D297353CC}">
              <c16:uniqueId val="{00000008-5F2C-6945-B1A1-671F3ECFAD8B}"/>
            </c:ext>
          </c:extLst>
        </c:ser>
        <c:dLbls>
          <c:showLegendKey val="0"/>
          <c:showVal val="0"/>
          <c:showCatName val="0"/>
          <c:showSerName val="0"/>
          <c:showPercent val="0"/>
          <c:showBubbleSize val="0"/>
          <c:showLeaderLines val="0"/>
        </c:dLbls>
        <c:firstSliceAng val="0"/>
      </c:pieChart>
      <c:spPr>
        <a:prstGeom prst="rect">
          <a:avLst/>
        </a:prstGeom>
        <a:noFill/>
        <a:ln>
          <a:noFill/>
          <a:bevel/>
        </a:ln>
      </c:spPr>
    </c:plotArea>
    <c:plotVisOnly val="1"/>
    <c:dispBlanksAs val="gap"/>
    <c:showDLblsOverMax val="1"/>
  </c:chart>
  <c:spPr>
    <a:xfrm>
      <a:off x="916920" y="3640680"/>
      <a:ext cx="3533400" cy="3067200"/>
    </a:xfrm>
    <a:prstGeom prst="rect">
      <a:avLst/>
    </a:prstGeom>
    <a:no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456421342242"/>
          <c:y val="6.0644029570229303E-2"/>
          <c:w val="0.81133929448757003"/>
          <c:h val="0.872321764189951"/>
        </c:manualLayout>
      </c:layout>
      <c:pieChart>
        <c:varyColors val="1"/>
        <c:ser>
          <c:idx val="0"/>
          <c:order val="0"/>
          <c:tx>
            <c:strRef>
              <c:f>label 0</c:f>
              <c:strCache>
                <c:ptCount val="1"/>
                <c:pt idx="0">
                  <c:v>Verkauf</c:v>
                </c:pt>
              </c:strCache>
            </c:strRef>
          </c:tx>
          <c:spPr>
            <a:prstGeom prst="rect">
              <a:avLst/>
            </a:prstGeom>
            <a:solidFill>
              <a:srgbClr val="5B9BD5"/>
            </a:solidFill>
            <a:ln>
              <a:noFill/>
            </a:ln>
          </c:spPr>
          <c:dPt>
            <c:idx val="0"/>
            <c:bubble3D val="0"/>
            <c:spPr>
              <a:prstGeom prst="rect">
                <a:avLst/>
              </a:prstGeom>
              <a:solidFill>
                <a:srgbClr val="002060">
                  <a:alpha val="75000"/>
                </a:srgbClr>
              </a:solidFill>
              <a:ln w="19080">
                <a:solidFill>
                  <a:srgbClr val="FFFFFF"/>
                </a:solidFill>
                <a:round/>
              </a:ln>
            </c:spPr>
            <c:extLst>
              <c:ext xmlns:c16="http://schemas.microsoft.com/office/drawing/2014/chart" uri="{C3380CC4-5D6E-409C-BE32-E72D297353CC}">
                <c16:uniqueId val="{00000001-01D7-D34B-B274-78440DA1F919}"/>
              </c:ext>
            </c:extLst>
          </c:dPt>
          <c:dPt>
            <c:idx val="1"/>
            <c:bubble3D val="0"/>
            <c:spPr>
              <a:prstGeom prst="rect">
                <a:avLst/>
              </a:prstGeom>
              <a:solidFill>
                <a:srgbClr val="002060">
                  <a:alpha val="51000"/>
                </a:srgbClr>
              </a:solidFill>
              <a:ln w="19080">
                <a:solidFill>
                  <a:srgbClr val="FFFFFF"/>
                </a:solidFill>
                <a:round/>
              </a:ln>
            </c:spPr>
            <c:extLst>
              <c:ext xmlns:c16="http://schemas.microsoft.com/office/drawing/2014/chart" uri="{C3380CC4-5D6E-409C-BE32-E72D297353CC}">
                <c16:uniqueId val="{00000003-01D7-D34B-B274-78440DA1F919}"/>
              </c:ext>
            </c:extLst>
          </c:dPt>
          <c:dPt>
            <c:idx val="2"/>
            <c:bubble3D val="0"/>
            <c:spPr>
              <a:prstGeom prst="rect">
                <a:avLst/>
              </a:prstGeom>
              <a:solidFill>
                <a:srgbClr val="002060">
                  <a:alpha val="26000"/>
                </a:srgbClr>
              </a:solidFill>
              <a:ln w="19080">
                <a:solidFill>
                  <a:srgbClr val="FFFFFF"/>
                </a:solidFill>
                <a:round/>
              </a:ln>
            </c:spPr>
            <c:extLst>
              <c:ext xmlns:c16="http://schemas.microsoft.com/office/drawing/2014/chart" uri="{C3380CC4-5D6E-409C-BE32-E72D297353CC}">
                <c16:uniqueId val="{00000005-01D7-D34B-B274-78440DA1F919}"/>
              </c:ext>
            </c:extLst>
          </c:dPt>
          <c:dLbls>
            <c:spPr>
              <a:noFill/>
              <a:ln>
                <a:noFill/>
                <a:round/>
              </a:ln>
              <a:effectLst/>
            </c:spPr>
            <c:dLblPos val="bestFit"/>
            <c:showLegendKey val="0"/>
            <c:showVal val="0"/>
            <c:showCatName val="0"/>
            <c:showSerName val="0"/>
            <c:showPercent val="0"/>
            <c:showBubbleSize val="1"/>
            <c:showLeaderLines val="0"/>
            <c:extLst>
              <c:ext xmlns:c15="http://schemas.microsoft.com/office/drawing/2012/chart" uri="{CE6537A1-D6FC-4f65-9D91-7224C49458BB}">
                <c15:spPr xmlns:c15="http://schemas.microsoft.com/office/drawing/2012/chart">
                  <a:prstGeom prst="rect">
                    <a:avLst/>
                  </a:prstGeom>
                </c15:spPr>
              </c:ext>
            </c:extLst>
          </c:dLbls>
          <c:cat>
            <c:strRef>
              <c:f>categories</c:f>
              <c:strCache>
                <c:ptCount val="3"/>
                <c:pt idx="0">
                  <c:v>Geistes- und Sozialwissenschaften: 34</c:v>
                </c:pt>
                <c:pt idx="1">
                  <c:v>Mathemathik und Naturwissenschaften: 8</c:v>
                </c:pt>
                <c:pt idx="2">
                  <c:v>Literatur und Musik: 8</c:v>
                </c:pt>
              </c:strCache>
            </c:strRef>
          </c:cat>
          <c:val>
            <c:numRef>
              <c:f>0</c:f>
              <c:numCache>
                <c:formatCode>General</c:formatCode>
                <c:ptCount val="3"/>
                <c:pt idx="0">
                  <c:v>34</c:v>
                </c:pt>
                <c:pt idx="1">
                  <c:v>8</c:v>
                </c:pt>
                <c:pt idx="2">
                  <c:v>8</c:v>
                </c:pt>
              </c:numCache>
            </c:numRef>
          </c:val>
          <c:extLst>
            <c:ext xmlns:c16="http://schemas.microsoft.com/office/drawing/2014/chart" uri="{C3380CC4-5D6E-409C-BE32-E72D297353CC}">
              <c16:uniqueId val="{00000006-01D7-D34B-B274-78440DA1F919}"/>
            </c:ext>
          </c:extLst>
        </c:ser>
        <c:dLbls>
          <c:showLegendKey val="0"/>
          <c:showVal val="0"/>
          <c:showCatName val="0"/>
          <c:showSerName val="0"/>
          <c:showPercent val="0"/>
          <c:showBubbleSize val="0"/>
          <c:showLeaderLines val="0"/>
        </c:dLbls>
        <c:firstSliceAng val="0"/>
      </c:pieChart>
      <c:spPr>
        <a:prstGeom prst="rect">
          <a:avLst/>
        </a:prstGeom>
        <a:noFill/>
        <a:ln>
          <a:noFill/>
        </a:ln>
      </c:spPr>
    </c:plotArea>
    <c:plotVisOnly val="1"/>
    <c:dispBlanksAs val="gap"/>
    <c:showDLblsOverMax val="1"/>
  </c:chart>
  <c:spPr>
    <a:xfrm>
      <a:off x="6200640" y="3771000"/>
      <a:ext cx="3663360" cy="2872800"/>
    </a:xfrm>
    <a:prstGeom prst="rect">
      <a:avLst/>
    </a:prstGeom>
    <a:noFill/>
    <a:ln>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23"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24" name="PlaceHolder 2"/>
          <p:cNvSpPr>
            <a:spLocks noGrp="1"/>
          </p:cNvSpPr>
          <p:nvPr>
            <p:ph type="body"/>
          </p:nvPr>
        </p:nvSpPr>
        <p:spPr bwMode="auto">
          <a:xfrm>
            <a:off x="609480" y="160452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5" name="PlaceHolder 3"/>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26"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27"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8"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9"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30" name="PlaceHolder 5"/>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31"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32" name="PlaceHolder 2"/>
          <p:cNvSpPr>
            <a:spLocks noGrp="1"/>
          </p:cNvSpPr>
          <p:nvPr>
            <p:ph type="body"/>
          </p:nvPr>
        </p:nvSpPr>
        <p:spPr bwMode="auto">
          <a:xfrm>
            <a:off x="60948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33" name="PlaceHolder 3"/>
          <p:cNvSpPr>
            <a:spLocks noGrp="1"/>
          </p:cNvSpPr>
          <p:nvPr>
            <p:ph type="body"/>
          </p:nvPr>
        </p:nvSpPr>
        <p:spPr bwMode="auto">
          <a:xfrm>
            <a:off x="431964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34" name="PlaceHolder 4"/>
          <p:cNvSpPr>
            <a:spLocks noGrp="1"/>
          </p:cNvSpPr>
          <p:nvPr>
            <p:ph type="body"/>
          </p:nvPr>
        </p:nvSpPr>
        <p:spPr bwMode="auto">
          <a:xfrm>
            <a:off x="802980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35" name="PlaceHolder 5"/>
          <p:cNvSpPr>
            <a:spLocks noGrp="1"/>
          </p:cNvSpPr>
          <p:nvPr>
            <p:ph type="body"/>
          </p:nvPr>
        </p:nvSpPr>
        <p:spPr bwMode="auto">
          <a:xfrm>
            <a:off x="60948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36" name="PlaceHolder 6"/>
          <p:cNvSpPr>
            <a:spLocks noGrp="1"/>
          </p:cNvSpPr>
          <p:nvPr>
            <p:ph type="body"/>
          </p:nvPr>
        </p:nvSpPr>
        <p:spPr bwMode="auto">
          <a:xfrm>
            <a:off x="431964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37" name="PlaceHolder 7"/>
          <p:cNvSpPr>
            <a:spLocks noGrp="1"/>
          </p:cNvSpPr>
          <p:nvPr>
            <p:ph type="body"/>
          </p:nvPr>
        </p:nvSpPr>
        <p:spPr bwMode="auto">
          <a:xfrm>
            <a:off x="802980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40"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41" name="PlaceHolder 2"/>
          <p:cNvSpPr>
            <a:spLocks noGrp="1"/>
          </p:cNvSpPr>
          <p:nvPr>
            <p:ph type="subTitle"/>
          </p:nvPr>
        </p:nvSpPr>
        <p:spPr bwMode="auto">
          <a:xfrm>
            <a:off x="609480" y="1604520"/>
            <a:ext cx="10972440" cy="397728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42"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43"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44"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45"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46"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47"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48" name="PlaceHolder 1"/>
          <p:cNvSpPr>
            <a:spLocks noGrp="1"/>
          </p:cNvSpPr>
          <p:nvPr>
            <p:ph type="subTitle"/>
          </p:nvPr>
        </p:nvSpPr>
        <p:spPr bwMode="auto">
          <a:xfrm>
            <a:off x="609480" y="273600"/>
            <a:ext cx="10972440" cy="530784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49"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50"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51"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52"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2"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3" name="PlaceHolder 2"/>
          <p:cNvSpPr>
            <a:spLocks noGrp="1"/>
          </p:cNvSpPr>
          <p:nvPr>
            <p:ph type="subTitle"/>
          </p:nvPr>
        </p:nvSpPr>
        <p:spPr bwMode="auto">
          <a:xfrm>
            <a:off x="609480" y="1604520"/>
            <a:ext cx="10972440" cy="397728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53"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54"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55"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56" name="PlaceHolder 4"/>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57"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58"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59"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60" name="PlaceHolder 4"/>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61"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62" name="PlaceHolder 2"/>
          <p:cNvSpPr>
            <a:spLocks noGrp="1"/>
          </p:cNvSpPr>
          <p:nvPr>
            <p:ph type="body"/>
          </p:nvPr>
        </p:nvSpPr>
        <p:spPr bwMode="auto">
          <a:xfrm>
            <a:off x="609480" y="160452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63" name="PlaceHolder 3"/>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64"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65"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66"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67"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68" name="PlaceHolder 5"/>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69"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70" name="PlaceHolder 2"/>
          <p:cNvSpPr>
            <a:spLocks noGrp="1"/>
          </p:cNvSpPr>
          <p:nvPr>
            <p:ph type="body"/>
          </p:nvPr>
        </p:nvSpPr>
        <p:spPr bwMode="auto">
          <a:xfrm>
            <a:off x="60948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71" name="PlaceHolder 3"/>
          <p:cNvSpPr>
            <a:spLocks noGrp="1"/>
          </p:cNvSpPr>
          <p:nvPr>
            <p:ph type="body"/>
          </p:nvPr>
        </p:nvSpPr>
        <p:spPr bwMode="auto">
          <a:xfrm>
            <a:off x="431964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72" name="PlaceHolder 4"/>
          <p:cNvSpPr>
            <a:spLocks noGrp="1"/>
          </p:cNvSpPr>
          <p:nvPr>
            <p:ph type="body"/>
          </p:nvPr>
        </p:nvSpPr>
        <p:spPr bwMode="auto">
          <a:xfrm>
            <a:off x="802980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73" name="PlaceHolder 5"/>
          <p:cNvSpPr>
            <a:spLocks noGrp="1"/>
          </p:cNvSpPr>
          <p:nvPr>
            <p:ph type="body"/>
          </p:nvPr>
        </p:nvSpPr>
        <p:spPr bwMode="auto">
          <a:xfrm>
            <a:off x="60948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74" name="PlaceHolder 6"/>
          <p:cNvSpPr>
            <a:spLocks noGrp="1"/>
          </p:cNvSpPr>
          <p:nvPr>
            <p:ph type="body"/>
          </p:nvPr>
        </p:nvSpPr>
        <p:spPr bwMode="auto">
          <a:xfrm>
            <a:off x="431964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75" name="PlaceHolder 7"/>
          <p:cNvSpPr>
            <a:spLocks noGrp="1"/>
          </p:cNvSpPr>
          <p:nvPr>
            <p:ph type="body"/>
          </p:nvPr>
        </p:nvSpPr>
        <p:spPr bwMode="auto">
          <a:xfrm>
            <a:off x="802980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78"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79" name="PlaceHolder 2"/>
          <p:cNvSpPr>
            <a:spLocks noGrp="1"/>
          </p:cNvSpPr>
          <p:nvPr>
            <p:ph type="subTitle"/>
          </p:nvPr>
        </p:nvSpPr>
        <p:spPr bwMode="auto">
          <a:xfrm>
            <a:off x="609480" y="1604520"/>
            <a:ext cx="10972440" cy="397728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80"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81"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82"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83"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84"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85"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4"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5"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86" name="PlaceHolder 1"/>
          <p:cNvSpPr>
            <a:spLocks noGrp="1"/>
          </p:cNvSpPr>
          <p:nvPr>
            <p:ph type="subTitle"/>
          </p:nvPr>
        </p:nvSpPr>
        <p:spPr bwMode="auto">
          <a:xfrm>
            <a:off x="609480" y="273600"/>
            <a:ext cx="10972440" cy="530784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87"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88"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89"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90"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91"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92"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93"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94" name="PlaceHolder 4"/>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95"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96"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97"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98" name="PlaceHolder 4"/>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99"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00" name="PlaceHolder 2"/>
          <p:cNvSpPr>
            <a:spLocks noGrp="1"/>
          </p:cNvSpPr>
          <p:nvPr>
            <p:ph type="body"/>
          </p:nvPr>
        </p:nvSpPr>
        <p:spPr bwMode="auto">
          <a:xfrm>
            <a:off x="609480" y="160452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01" name="PlaceHolder 3"/>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02"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03"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04"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05"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06" name="PlaceHolder 5"/>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07"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08" name="PlaceHolder 2"/>
          <p:cNvSpPr>
            <a:spLocks noGrp="1"/>
          </p:cNvSpPr>
          <p:nvPr>
            <p:ph type="body"/>
          </p:nvPr>
        </p:nvSpPr>
        <p:spPr bwMode="auto">
          <a:xfrm>
            <a:off x="60948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09" name="PlaceHolder 3"/>
          <p:cNvSpPr>
            <a:spLocks noGrp="1"/>
          </p:cNvSpPr>
          <p:nvPr>
            <p:ph type="body"/>
          </p:nvPr>
        </p:nvSpPr>
        <p:spPr bwMode="auto">
          <a:xfrm>
            <a:off x="431964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10" name="PlaceHolder 4"/>
          <p:cNvSpPr>
            <a:spLocks noGrp="1"/>
          </p:cNvSpPr>
          <p:nvPr>
            <p:ph type="body"/>
          </p:nvPr>
        </p:nvSpPr>
        <p:spPr bwMode="auto">
          <a:xfrm>
            <a:off x="802980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11" name="PlaceHolder 5"/>
          <p:cNvSpPr>
            <a:spLocks noGrp="1"/>
          </p:cNvSpPr>
          <p:nvPr>
            <p:ph type="body"/>
          </p:nvPr>
        </p:nvSpPr>
        <p:spPr bwMode="auto">
          <a:xfrm>
            <a:off x="60948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12" name="PlaceHolder 6"/>
          <p:cNvSpPr>
            <a:spLocks noGrp="1"/>
          </p:cNvSpPr>
          <p:nvPr>
            <p:ph type="body"/>
          </p:nvPr>
        </p:nvSpPr>
        <p:spPr bwMode="auto">
          <a:xfrm>
            <a:off x="431964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13" name="PlaceHolder 7"/>
          <p:cNvSpPr>
            <a:spLocks noGrp="1"/>
          </p:cNvSpPr>
          <p:nvPr>
            <p:ph type="body"/>
          </p:nvPr>
        </p:nvSpPr>
        <p:spPr bwMode="auto">
          <a:xfrm>
            <a:off x="802980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116"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17" name="PlaceHolder 2"/>
          <p:cNvSpPr>
            <a:spLocks noGrp="1"/>
          </p:cNvSpPr>
          <p:nvPr>
            <p:ph type="subTitle"/>
          </p:nvPr>
        </p:nvSpPr>
        <p:spPr bwMode="auto">
          <a:xfrm>
            <a:off x="609480" y="1604520"/>
            <a:ext cx="10972440" cy="397728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118"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19"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6"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7"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8"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120"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21"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22"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23"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24" name="PlaceHolder 1"/>
          <p:cNvSpPr>
            <a:spLocks noGrp="1"/>
          </p:cNvSpPr>
          <p:nvPr>
            <p:ph type="subTitle"/>
          </p:nvPr>
        </p:nvSpPr>
        <p:spPr bwMode="auto">
          <a:xfrm>
            <a:off x="609480" y="273600"/>
            <a:ext cx="10972440" cy="530784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25"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26"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27"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28"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29"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30"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31"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32" name="PlaceHolder 4"/>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33"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34"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35"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36" name="PlaceHolder 4"/>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37"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38" name="PlaceHolder 2"/>
          <p:cNvSpPr>
            <a:spLocks noGrp="1"/>
          </p:cNvSpPr>
          <p:nvPr>
            <p:ph type="body"/>
          </p:nvPr>
        </p:nvSpPr>
        <p:spPr bwMode="auto">
          <a:xfrm>
            <a:off x="609480" y="160452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39" name="PlaceHolder 3"/>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40"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41"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42"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43"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44" name="PlaceHolder 5"/>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45"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46" name="PlaceHolder 2"/>
          <p:cNvSpPr>
            <a:spLocks noGrp="1"/>
          </p:cNvSpPr>
          <p:nvPr>
            <p:ph type="body"/>
          </p:nvPr>
        </p:nvSpPr>
        <p:spPr bwMode="auto">
          <a:xfrm>
            <a:off x="60948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47" name="PlaceHolder 3"/>
          <p:cNvSpPr>
            <a:spLocks noGrp="1"/>
          </p:cNvSpPr>
          <p:nvPr>
            <p:ph type="body"/>
          </p:nvPr>
        </p:nvSpPr>
        <p:spPr bwMode="auto">
          <a:xfrm>
            <a:off x="431964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48" name="PlaceHolder 4"/>
          <p:cNvSpPr>
            <a:spLocks noGrp="1"/>
          </p:cNvSpPr>
          <p:nvPr>
            <p:ph type="body"/>
          </p:nvPr>
        </p:nvSpPr>
        <p:spPr bwMode="auto">
          <a:xfrm>
            <a:off x="802980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49" name="PlaceHolder 5"/>
          <p:cNvSpPr>
            <a:spLocks noGrp="1"/>
          </p:cNvSpPr>
          <p:nvPr>
            <p:ph type="body"/>
          </p:nvPr>
        </p:nvSpPr>
        <p:spPr bwMode="auto">
          <a:xfrm>
            <a:off x="60948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50" name="PlaceHolder 6"/>
          <p:cNvSpPr>
            <a:spLocks noGrp="1"/>
          </p:cNvSpPr>
          <p:nvPr>
            <p:ph type="body"/>
          </p:nvPr>
        </p:nvSpPr>
        <p:spPr bwMode="auto">
          <a:xfrm>
            <a:off x="431964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51" name="PlaceHolder 7"/>
          <p:cNvSpPr>
            <a:spLocks noGrp="1"/>
          </p:cNvSpPr>
          <p:nvPr>
            <p:ph type="body"/>
          </p:nvPr>
        </p:nvSpPr>
        <p:spPr bwMode="auto">
          <a:xfrm>
            <a:off x="802980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9"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154"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55" name="PlaceHolder 2"/>
          <p:cNvSpPr>
            <a:spLocks noGrp="1"/>
          </p:cNvSpPr>
          <p:nvPr>
            <p:ph type="subTitle"/>
          </p:nvPr>
        </p:nvSpPr>
        <p:spPr bwMode="auto">
          <a:xfrm>
            <a:off x="609480" y="1604520"/>
            <a:ext cx="10972440" cy="397728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156"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57"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158"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59"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60"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61"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62" name="PlaceHolder 1"/>
          <p:cNvSpPr>
            <a:spLocks noGrp="1"/>
          </p:cNvSpPr>
          <p:nvPr>
            <p:ph type="subTitle"/>
          </p:nvPr>
        </p:nvSpPr>
        <p:spPr bwMode="auto">
          <a:xfrm>
            <a:off x="609480" y="273600"/>
            <a:ext cx="10972440" cy="530784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63"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64"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65"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66"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67"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68"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69"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70" name="PlaceHolder 4"/>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71"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72"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73"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74" name="PlaceHolder 4"/>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175"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76" name="PlaceHolder 2"/>
          <p:cNvSpPr>
            <a:spLocks noGrp="1"/>
          </p:cNvSpPr>
          <p:nvPr>
            <p:ph type="body"/>
          </p:nvPr>
        </p:nvSpPr>
        <p:spPr bwMode="auto">
          <a:xfrm>
            <a:off x="609480" y="160452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77" name="PlaceHolder 3"/>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178"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79"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80"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81"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82" name="PlaceHolder 5"/>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10" name="PlaceHolder 1"/>
          <p:cNvSpPr>
            <a:spLocks noGrp="1"/>
          </p:cNvSpPr>
          <p:nvPr>
            <p:ph type="subTitle"/>
          </p:nvPr>
        </p:nvSpPr>
        <p:spPr bwMode="auto">
          <a:xfrm>
            <a:off x="609480" y="273600"/>
            <a:ext cx="10972440" cy="530784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183"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84" name="PlaceHolder 2"/>
          <p:cNvSpPr>
            <a:spLocks noGrp="1"/>
          </p:cNvSpPr>
          <p:nvPr>
            <p:ph type="body"/>
          </p:nvPr>
        </p:nvSpPr>
        <p:spPr bwMode="auto">
          <a:xfrm>
            <a:off x="60948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85" name="PlaceHolder 3"/>
          <p:cNvSpPr>
            <a:spLocks noGrp="1"/>
          </p:cNvSpPr>
          <p:nvPr>
            <p:ph type="body"/>
          </p:nvPr>
        </p:nvSpPr>
        <p:spPr bwMode="auto">
          <a:xfrm>
            <a:off x="431964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86" name="PlaceHolder 4"/>
          <p:cNvSpPr>
            <a:spLocks noGrp="1"/>
          </p:cNvSpPr>
          <p:nvPr>
            <p:ph type="body"/>
          </p:nvPr>
        </p:nvSpPr>
        <p:spPr bwMode="auto">
          <a:xfrm>
            <a:off x="802980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87" name="PlaceHolder 5"/>
          <p:cNvSpPr>
            <a:spLocks noGrp="1"/>
          </p:cNvSpPr>
          <p:nvPr>
            <p:ph type="body"/>
          </p:nvPr>
        </p:nvSpPr>
        <p:spPr bwMode="auto">
          <a:xfrm>
            <a:off x="60948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88" name="PlaceHolder 6"/>
          <p:cNvSpPr>
            <a:spLocks noGrp="1"/>
          </p:cNvSpPr>
          <p:nvPr>
            <p:ph type="body"/>
          </p:nvPr>
        </p:nvSpPr>
        <p:spPr bwMode="auto">
          <a:xfrm>
            <a:off x="431964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89" name="PlaceHolder 7"/>
          <p:cNvSpPr>
            <a:spLocks noGrp="1"/>
          </p:cNvSpPr>
          <p:nvPr>
            <p:ph type="body"/>
          </p:nvPr>
        </p:nvSpPr>
        <p:spPr bwMode="auto">
          <a:xfrm>
            <a:off x="802980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Slide">
    <p:spTree>
      <p:nvGrpSpPr>
        <p:cNvPr id="1" name=""/>
        <p:cNvGrpSpPr/>
        <p:nvPr/>
      </p:nvGrpSpPr>
      <p:grpSpPr bwMode="auto">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PhAnim="0" type="tx" preserve="1" userDrawn="1">
  <p:cSld name="Title Slide">
    <p:spTree>
      <p:nvGrpSpPr>
        <p:cNvPr id="1" name=""/>
        <p:cNvGrpSpPr/>
        <p:nvPr/>
      </p:nvGrpSpPr>
      <p:grpSpPr bwMode="auto">
        <a:xfrm>
          <a:off x="0" y="0"/>
          <a:ext cx="0" cy="0"/>
          <a:chOff x="0" y="0"/>
          <a:chExt cx="0" cy="0"/>
        </a:xfrm>
      </p:grpSpPr>
      <p:sp>
        <p:nvSpPr>
          <p:cNvPr id="192"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93" name="PlaceHolder 2"/>
          <p:cNvSpPr>
            <a:spLocks noGrp="1"/>
          </p:cNvSpPr>
          <p:nvPr>
            <p:ph type="subTitle"/>
          </p:nvPr>
        </p:nvSpPr>
        <p:spPr bwMode="auto">
          <a:xfrm>
            <a:off x="609480" y="1604520"/>
            <a:ext cx="10972440" cy="397728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PhAnim="0" type="obj" preserve="1" userDrawn="1">
  <p:cSld name="Title, Content">
    <p:spTree>
      <p:nvGrpSpPr>
        <p:cNvPr id="1" name=""/>
        <p:cNvGrpSpPr/>
        <p:nvPr/>
      </p:nvGrpSpPr>
      <p:grpSpPr bwMode="auto">
        <a:xfrm>
          <a:off x="0" y="0"/>
          <a:ext cx="0" cy="0"/>
          <a:chOff x="0" y="0"/>
          <a:chExt cx="0" cy="0"/>
        </a:xfrm>
      </p:grpSpPr>
      <p:sp>
        <p:nvSpPr>
          <p:cNvPr id="194"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95"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PhAnim="0" type="twoObj" preserve="1" userDrawn="1">
  <p:cSld name="Title, 2 Content">
    <p:spTree>
      <p:nvGrpSpPr>
        <p:cNvPr id="1" name=""/>
        <p:cNvGrpSpPr/>
        <p:nvPr/>
      </p:nvGrpSpPr>
      <p:grpSpPr bwMode="auto">
        <a:xfrm>
          <a:off x="0" y="0"/>
          <a:ext cx="0" cy="0"/>
          <a:chOff x="0" y="0"/>
          <a:chExt cx="0" cy="0"/>
        </a:xfrm>
      </p:grpSpPr>
      <p:sp>
        <p:nvSpPr>
          <p:cNvPr id="196"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97"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98"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199"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PhAnim="0" type="objOnly" preserve="1" userDrawn="1">
  <p:cSld name="Centered Text">
    <p:spTree>
      <p:nvGrpSpPr>
        <p:cNvPr id="1" name=""/>
        <p:cNvGrpSpPr/>
        <p:nvPr/>
      </p:nvGrpSpPr>
      <p:grpSpPr bwMode="auto">
        <a:xfrm>
          <a:off x="0" y="0"/>
          <a:ext cx="0" cy="0"/>
          <a:chOff x="0" y="0"/>
          <a:chExt cx="0" cy="0"/>
        </a:xfrm>
      </p:grpSpPr>
      <p:sp>
        <p:nvSpPr>
          <p:cNvPr id="200" name="PlaceHolder 1"/>
          <p:cNvSpPr>
            <a:spLocks noGrp="1"/>
          </p:cNvSpPr>
          <p:nvPr>
            <p:ph type="subTitle"/>
          </p:nvPr>
        </p:nvSpPr>
        <p:spPr bwMode="auto">
          <a:xfrm>
            <a:off x="609480" y="273600"/>
            <a:ext cx="10972440" cy="5307840"/>
          </a:xfrm>
          <a:prstGeom prst="rect">
            <a:avLst/>
          </a:prstGeom>
        </p:spPr>
        <p:txBody>
          <a:bodyPr lIns="0" tIns="0" rIns="0" bIns="0" anchor="ctr"/>
          <a:lstStyle/>
          <a:p>
            <a:pPr algn="ctr">
              <a:defRPr/>
            </a:pPr>
            <a:endParaRPr lang="de-DE"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201"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202"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03"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04"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205"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206"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07"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08" name="PlaceHolder 4"/>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209"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210"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11"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12" name="PlaceHolder 4"/>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twoObjAndObj" preserve="1" userDrawn="1">
  <p:cSld name="Title, 2 Content and Content">
    <p:spTree>
      <p:nvGrpSpPr>
        <p:cNvPr id="1" name=""/>
        <p:cNvGrpSpPr/>
        <p:nvPr/>
      </p:nvGrpSpPr>
      <p:grpSpPr bwMode="auto">
        <a:xfrm>
          <a:off x="0" y="0"/>
          <a:ext cx="0" cy="0"/>
          <a:chOff x="0" y="0"/>
          <a:chExt cx="0" cy="0"/>
        </a:xfrm>
      </p:grpSpPr>
      <p:sp>
        <p:nvSpPr>
          <p:cNvPr id="11"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2"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3" name="PlaceHolder 3"/>
          <p:cNvSpPr>
            <a:spLocks noGrp="1"/>
          </p:cNvSpPr>
          <p:nvPr>
            <p:ph type="body"/>
          </p:nvPr>
        </p:nvSpPr>
        <p:spPr bwMode="auto">
          <a:xfrm>
            <a:off x="623196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4"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PhAnim="0" type="objOverTx" preserve="1" userDrawn="1">
  <p:cSld name="Title, Content over Content">
    <p:spTree>
      <p:nvGrpSpPr>
        <p:cNvPr id="1" name=""/>
        <p:cNvGrpSpPr/>
        <p:nvPr/>
      </p:nvGrpSpPr>
      <p:grpSpPr bwMode="auto">
        <a:xfrm>
          <a:off x="0" y="0"/>
          <a:ext cx="0" cy="0"/>
          <a:chOff x="0" y="0"/>
          <a:chExt cx="0" cy="0"/>
        </a:xfrm>
      </p:grpSpPr>
      <p:sp>
        <p:nvSpPr>
          <p:cNvPr id="213"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214" name="PlaceHolder 2"/>
          <p:cNvSpPr>
            <a:spLocks noGrp="1"/>
          </p:cNvSpPr>
          <p:nvPr>
            <p:ph type="body"/>
          </p:nvPr>
        </p:nvSpPr>
        <p:spPr bwMode="auto">
          <a:xfrm>
            <a:off x="609480" y="160452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15" name="PlaceHolder 3"/>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PhAnim="0" type="fourObj" preserve="1" userDrawn="1">
  <p:cSld name="Title, 4 Content">
    <p:spTree>
      <p:nvGrpSpPr>
        <p:cNvPr id="1" name=""/>
        <p:cNvGrpSpPr/>
        <p:nvPr/>
      </p:nvGrpSpPr>
      <p:grpSpPr bwMode="auto">
        <a:xfrm>
          <a:off x="0" y="0"/>
          <a:ext cx="0" cy="0"/>
          <a:chOff x="0" y="0"/>
          <a:chExt cx="0" cy="0"/>
        </a:xfrm>
      </p:grpSpPr>
      <p:sp>
        <p:nvSpPr>
          <p:cNvPr id="216"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217"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18"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19" name="PlaceHolder 4"/>
          <p:cNvSpPr>
            <a:spLocks noGrp="1"/>
          </p:cNvSpPr>
          <p:nvPr>
            <p:ph type="body"/>
          </p:nvPr>
        </p:nvSpPr>
        <p:spPr bwMode="auto">
          <a:xfrm>
            <a:off x="60948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20" name="PlaceHolder 5"/>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PhAnim="0" type="blank" preserve="1" userDrawn="1">
  <p:cSld name="Title, 6 Content">
    <p:spTree>
      <p:nvGrpSpPr>
        <p:cNvPr id="1" name=""/>
        <p:cNvGrpSpPr/>
        <p:nvPr/>
      </p:nvGrpSpPr>
      <p:grpSpPr bwMode="auto">
        <a:xfrm>
          <a:off x="0" y="0"/>
          <a:ext cx="0" cy="0"/>
          <a:chOff x="0" y="0"/>
          <a:chExt cx="0" cy="0"/>
        </a:xfrm>
      </p:grpSpPr>
      <p:sp>
        <p:nvSpPr>
          <p:cNvPr id="221"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222" name="PlaceHolder 2"/>
          <p:cNvSpPr>
            <a:spLocks noGrp="1"/>
          </p:cNvSpPr>
          <p:nvPr>
            <p:ph type="body"/>
          </p:nvPr>
        </p:nvSpPr>
        <p:spPr bwMode="auto">
          <a:xfrm>
            <a:off x="60948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23" name="PlaceHolder 3"/>
          <p:cNvSpPr>
            <a:spLocks noGrp="1"/>
          </p:cNvSpPr>
          <p:nvPr>
            <p:ph type="body"/>
          </p:nvPr>
        </p:nvSpPr>
        <p:spPr bwMode="auto">
          <a:xfrm>
            <a:off x="431964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24" name="PlaceHolder 4"/>
          <p:cNvSpPr>
            <a:spLocks noGrp="1"/>
          </p:cNvSpPr>
          <p:nvPr>
            <p:ph type="body"/>
          </p:nvPr>
        </p:nvSpPr>
        <p:spPr bwMode="auto">
          <a:xfrm>
            <a:off x="8029800" y="160452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25" name="PlaceHolder 5"/>
          <p:cNvSpPr>
            <a:spLocks noGrp="1"/>
          </p:cNvSpPr>
          <p:nvPr>
            <p:ph type="body"/>
          </p:nvPr>
        </p:nvSpPr>
        <p:spPr bwMode="auto">
          <a:xfrm>
            <a:off x="60948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26" name="PlaceHolder 6"/>
          <p:cNvSpPr>
            <a:spLocks noGrp="1"/>
          </p:cNvSpPr>
          <p:nvPr>
            <p:ph type="body"/>
          </p:nvPr>
        </p:nvSpPr>
        <p:spPr bwMode="auto">
          <a:xfrm>
            <a:off x="431964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27" name="PlaceHolder 7"/>
          <p:cNvSpPr>
            <a:spLocks noGrp="1"/>
          </p:cNvSpPr>
          <p:nvPr>
            <p:ph type="body"/>
          </p:nvPr>
        </p:nvSpPr>
        <p:spPr bwMode="auto">
          <a:xfrm>
            <a:off x="8029800" y="3682080"/>
            <a:ext cx="35330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AndTwoObj" preserve="1" userDrawn="1">
  <p:cSld name="Title Content and 2 Content">
    <p:spTree>
      <p:nvGrpSpPr>
        <p:cNvPr id="1" name=""/>
        <p:cNvGrpSpPr/>
        <p:nvPr/>
      </p:nvGrpSpPr>
      <p:grpSpPr bwMode="auto">
        <a:xfrm>
          <a:off x="0" y="0"/>
          <a:ext cx="0" cy="0"/>
          <a:chOff x="0" y="0"/>
          <a:chExt cx="0" cy="0"/>
        </a:xfrm>
      </p:grpSpPr>
      <p:sp>
        <p:nvSpPr>
          <p:cNvPr id="15"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16" name="PlaceHolder 2"/>
          <p:cNvSpPr>
            <a:spLocks noGrp="1"/>
          </p:cNvSpPr>
          <p:nvPr>
            <p:ph type="body"/>
          </p:nvPr>
        </p:nvSpPr>
        <p:spPr bwMode="auto">
          <a:xfrm>
            <a:off x="609480" y="1604520"/>
            <a:ext cx="5354280" cy="397728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7"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18" name="PlaceHolder 4"/>
          <p:cNvSpPr>
            <a:spLocks noGrp="1"/>
          </p:cNvSpPr>
          <p:nvPr>
            <p:ph type="body"/>
          </p:nvPr>
        </p:nvSpPr>
        <p:spPr bwMode="auto">
          <a:xfrm>
            <a:off x="6231960" y="368208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twoObjOverTx" preserve="1" userDrawn="1">
  <p:cSld name="Title, 2 Content over Content">
    <p:spTree>
      <p:nvGrpSpPr>
        <p:cNvPr id="1" name=""/>
        <p:cNvGrpSpPr/>
        <p:nvPr/>
      </p:nvGrpSpPr>
      <p:grpSpPr bwMode="auto">
        <a:xfrm>
          <a:off x="0" y="0"/>
          <a:ext cx="0" cy="0"/>
          <a:chOff x="0" y="0"/>
          <a:chExt cx="0" cy="0"/>
        </a:xfrm>
      </p:grpSpPr>
      <p:sp>
        <p:nvSpPr>
          <p:cNvPr id="19"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endParaRPr lang="de-DE" sz="1800" b="0" strike="noStrike" spc="-1">
              <a:solidFill>
                <a:srgbClr val="000000"/>
              </a:solidFill>
              <a:latin typeface="Arial"/>
            </a:endParaRPr>
          </a:p>
        </p:txBody>
      </p:sp>
      <p:sp>
        <p:nvSpPr>
          <p:cNvPr id="20" name="PlaceHolder 2"/>
          <p:cNvSpPr>
            <a:spLocks noGrp="1"/>
          </p:cNvSpPr>
          <p:nvPr>
            <p:ph type="body"/>
          </p:nvPr>
        </p:nvSpPr>
        <p:spPr bwMode="auto">
          <a:xfrm>
            <a:off x="60948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1" name="PlaceHolder 3"/>
          <p:cNvSpPr>
            <a:spLocks noGrp="1"/>
          </p:cNvSpPr>
          <p:nvPr>
            <p:ph type="body"/>
          </p:nvPr>
        </p:nvSpPr>
        <p:spPr bwMode="auto">
          <a:xfrm>
            <a:off x="6231960" y="1604520"/>
            <a:ext cx="535428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
        <p:nvSpPr>
          <p:cNvPr id="22" name="PlaceHolder 4"/>
          <p:cNvSpPr>
            <a:spLocks noGrp="1"/>
          </p:cNvSpPr>
          <p:nvPr>
            <p:ph type="body"/>
          </p:nvPr>
        </p:nvSpPr>
        <p:spPr bwMode="auto">
          <a:xfrm>
            <a:off x="609480" y="3682080"/>
            <a:ext cx="10972440" cy="1896840"/>
          </a:xfrm>
          <a:prstGeom prst="rect">
            <a:avLst/>
          </a:prstGeom>
        </p:spPr>
        <p:txBody>
          <a:bodyPr lIns="0" tIns="0" rIns="0" bIns="0">
            <a:normAutofit/>
          </a:bodyPr>
          <a:lstStyle/>
          <a:p>
            <a:pPr>
              <a:defRPr/>
            </a:pPr>
            <a:endParaRPr lang="de-DE"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2"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r>
              <a:rPr lang="de-DE" sz="1800" b="0" strike="noStrike" spc="-1">
                <a:solidFill>
                  <a:srgbClr val="000000"/>
                </a:solidFill>
                <a:latin typeface="Arial"/>
              </a:rPr>
              <a:t>Format des Titeltextes durch Klicken bearbeiten</a:t>
            </a:r>
            <a:endParaRPr/>
          </a:p>
        </p:txBody>
      </p:sp>
      <p:sp>
        <p:nvSpPr>
          <p:cNvPr id="3"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a:buChar char=""/>
              <a:defRPr/>
            </a:pPr>
            <a:r>
              <a:rPr lang="de-DE" sz="2800" b="0" strike="noStrike" spc="-1">
                <a:solidFill>
                  <a:srgbClr val="000000"/>
                </a:solidFill>
                <a:latin typeface="Arial"/>
              </a:rPr>
              <a:t>Format des Gliederungstextes durch Klicken bearbeiten</a:t>
            </a:r>
            <a:endParaRPr/>
          </a:p>
          <a:p>
            <a:pPr marL="864000" lvl="1" indent="-324000">
              <a:spcBef>
                <a:spcPts val="1134"/>
              </a:spcBef>
              <a:buClr>
                <a:srgbClr val="000000"/>
              </a:buClr>
              <a:buSzPct val="75000"/>
              <a:buFont typeface="Symbol"/>
              <a:buChar char=""/>
              <a:defRPr/>
            </a:pPr>
            <a:r>
              <a:rPr lang="de-DE" sz="2000" b="0" strike="noStrike" spc="-1">
                <a:solidFill>
                  <a:srgbClr val="000000"/>
                </a:solidFill>
                <a:latin typeface="Arial"/>
              </a:rPr>
              <a:t>Zweite Gliederungsebene</a:t>
            </a:r>
            <a:endParaRPr/>
          </a:p>
          <a:p>
            <a:pPr marL="1296000" lvl="2" indent="-288000">
              <a:spcBef>
                <a:spcPts val="850"/>
              </a:spcBef>
              <a:buClr>
                <a:srgbClr val="000000"/>
              </a:buClr>
              <a:buSzPct val="45000"/>
              <a:buFont typeface="Wingdings"/>
              <a:buChar char=""/>
              <a:defRPr/>
            </a:pPr>
            <a:r>
              <a:rPr lang="de-DE" sz="1800" b="0" strike="noStrike" spc="-1">
                <a:solidFill>
                  <a:srgbClr val="000000"/>
                </a:solidFill>
                <a:latin typeface="Arial"/>
              </a:rPr>
              <a:t>Dritte Gliederungsebene</a:t>
            </a:r>
            <a:endParaRPr/>
          </a:p>
          <a:p>
            <a:pPr marL="1728000" lvl="3" indent="-216000">
              <a:spcBef>
                <a:spcPts val="567"/>
              </a:spcBef>
              <a:buClr>
                <a:srgbClr val="000000"/>
              </a:buClr>
              <a:buSzPct val="75000"/>
              <a:buFont typeface="Symbol"/>
              <a:buChar char=""/>
              <a:defRPr/>
            </a:pPr>
            <a:r>
              <a:rPr lang="de-DE" sz="1800" b="0" strike="noStrike" spc="-1">
                <a:solidFill>
                  <a:srgbClr val="000000"/>
                </a:solidFill>
                <a:latin typeface="Arial"/>
              </a:rPr>
              <a:t>Vierte Gliederungsebene</a:t>
            </a:r>
            <a:endParaRPr/>
          </a:p>
          <a:p>
            <a:pPr marL="2160000" lvl="4" indent="-216000">
              <a:spcBef>
                <a:spcPts val="283"/>
              </a:spcBef>
              <a:buClr>
                <a:srgbClr val="000000"/>
              </a:buClr>
              <a:buSzPct val="45000"/>
              <a:buFont typeface="Wingdings"/>
              <a:buChar char=""/>
              <a:defRPr/>
            </a:pPr>
            <a:r>
              <a:rPr lang="de-DE" sz="2000" b="0" strike="noStrike" spc="-1">
                <a:solidFill>
                  <a:srgbClr val="000000"/>
                </a:solidFill>
                <a:latin typeface="Arial"/>
              </a:rPr>
              <a:t>Fünfte Gliederungsebene</a:t>
            </a:r>
            <a:endParaRPr/>
          </a:p>
          <a:p>
            <a:pPr marL="2592000" lvl="5" indent="-216000">
              <a:spcBef>
                <a:spcPts val="283"/>
              </a:spcBef>
              <a:buClr>
                <a:srgbClr val="000000"/>
              </a:buClr>
              <a:buSzPct val="45000"/>
              <a:buFont typeface="Wingdings"/>
              <a:buChar char=""/>
              <a:defRPr/>
            </a:pPr>
            <a:r>
              <a:rPr lang="de-DE" sz="2000" b="0" strike="noStrike" spc="-1">
                <a:solidFill>
                  <a:srgbClr val="000000"/>
                </a:solidFill>
                <a:latin typeface="Arial"/>
              </a:rPr>
              <a:t>Sechste Gliederungsebene</a:t>
            </a:r>
            <a:endParaRPr/>
          </a:p>
          <a:p>
            <a:pPr marL="3024000" lvl="6" indent="-216000">
              <a:spcBef>
                <a:spcPts val="283"/>
              </a:spcBef>
              <a:buClr>
                <a:srgbClr val="000000"/>
              </a:buClr>
              <a:buSzPct val="45000"/>
              <a:buFont typeface="Wingdings"/>
              <a:buChar char=""/>
              <a:defRPr/>
            </a:pPr>
            <a:r>
              <a:rPr lang="de-DE" sz="2000" b="0" strike="noStrike" spc="-1">
                <a:solidFill>
                  <a:srgbClr val="000000"/>
                </a:solidFill>
                <a:latin typeface="Arial"/>
              </a:rPr>
              <a:t>Siebte Gliederungsebene</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38"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r>
              <a:rPr lang="de-DE" sz="1800" b="0" strike="noStrike" spc="-1">
                <a:solidFill>
                  <a:srgbClr val="000000"/>
                </a:solidFill>
                <a:latin typeface="Arial"/>
              </a:rPr>
              <a:t>Format des Titeltextes durch Klicken bearbeiten</a:t>
            </a:r>
            <a:endParaRPr/>
          </a:p>
        </p:txBody>
      </p:sp>
      <p:sp>
        <p:nvSpPr>
          <p:cNvPr id="39"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a:buChar char=""/>
              <a:defRPr/>
            </a:pPr>
            <a:r>
              <a:rPr lang="de-DE" sz="2800" b="0" strike="noStrike" spc="-1">
                <a:solidFill>
                  <a:srgbClr val="000000"/>
                </a:solidFill>
                <a:latin typeface="Arial"/>
              </a:rPr>
              <a:t>Format des Gliederungstextes durch Klicken bearbeiten</a:t>
            </a:r>
            <a:endParaRPr/>
          </a:p>
          <a:p>
            <a:pPr marL="864000" lvl="1" indent="-324000">
              <a:spcBef>
                <a:spcPts val="1134"/>
              </a:spcBef>
              <a:buClr>
                <a:srgbClr val="000000"/>
              </a:buClr>
              <a:buSzPct val="75000"/>
              <a:buFont typeface="Symbol"/>
              <a:buChar char=""/>
              <a:defRPr/>
            </a:pPr>
            <a:r>
              <a:rPr lang="de-DE" sz="2000" b="0" strike="noStrike" spc="-1">
                <a:solidFill>
                  <a:srgbClr val="000000"/>
                </a:solidFill>
                <a:latin typeface="Arial"/>
              </a:rPr>
              <a:t>Zweite Gliederungsebene</a:t>
            </a:r>
            <a:endParaRPr/>
          </a:p>
          <a:p>
            <a:pPr marL="1296000" lvl="2" indent="-288000">
              <a:spcBef>
                <a:spcPts val="850"/>
              </a:spcBef>
              <a:buClr>
                <a:srgbClr val="000000"/>
              </a:buClr>
              <a:buSzPct val="45000"/>
              <a:buFont typeface="Wingdings"/>
              <a:buChar char=""/>
              <a:defRPr/>
            </a:pPr>
            <a:r>
              <a:rPr lang="de-DE" sz="1800" b="0" strike="noStrike" spc="-1">
                <a:solidFill>
                  <a:srgbClr val="000000"/>
                </a:solidFill>
                <a:latin typeface="Arial"/>
              </a:rPr>
              <a:t>Dritte Gliederungsebene</a:t>
            </a:r>
            <a:endParaRPr/>
          </a:p>
          <a:p>
            <a:pPr marL="1728000" lvl="3" indent="-216000">
              <a:spcBef>
                <a:spcPts val="567"/>
              </a:spcBef>
              <a:buClr>
                <a:srgbClr val="000000"/>
              </a:buClr>
              <a:buSzPct val="75000"/>
              <a:buFont typeface="Symbol"/>
              <a:buChar char=""/>
              <a:defRPr/>
            </a:pPr>
            <a:r>
              <a:rPr lang="de-DE" sz="1800" b="0" strike="noStrike" spc="-1">
                <a:solidFill>
                  <a:srgbClr val="000000"/>
                </a:solidFill>
                <a:latin typeface="Arial"/>
              </a:rPr>
              <a:t>Vierte Gliederungsebene</a:t>
            </a:r>
            <a:endParaRPr/>
          </a:p>
          <a:p>
            <a:pPr marL="2160000" lvl="4" indent="-216000">
              <a:spcBef>
                <a:spcPts val="283"/>
              </a:spcBef>
              <a:buClr>
                <a:srgbClr val="000000"/>
              </a:buClr>
              <a:buSzPct val="45000"/>
              <a:buFont typeface="Wingdings"/>
              <a:buChar char=""/>
              <a:defRPr/>
            </a:pPr>
            <a:r>
              <a:rPr lang="de-DE" sz="2000" b="0" strike="noStrike" spc="-1">
                <a:solidFill>
                  <a:srgbClr val="000000"/>
                </a:solidFill>
                <a:latin typeface="Arial"/>
              </a:rPr>
              <a:t>Fünfte Gliederungsebene</a:t>
            </a:r>
            <a:endParaRPr/>
          </a:p>
          <a:p>
            <a:pPr marL="2592000" lvl="5" indent="-216000">
              <a:spcBef>
                <a:spcPts val="283"/>
              </a:spcBef>
              <a:buClr>
                <a:srgbClr val="000000"/>
              </a:buClr>
              <a:buSzPct val="45000"/>
              <a:buFont typeface="Wingdings"/>
              <a:buChar char=""/>
              <a:defRPr/>
            </a:pPr>
            <a:r>
              <a:rPr lang="de-DE" sz="2000" b="0" strike="noStrike" spc="-1">
                <a:solidFill>
                  <a:srgbClr val="000000"/>
                </a:solidFill>
                <a:latin typeface="Arial"/>
              </a:rPr>
              <a:t>Sechste Gliederungsebene</a:t>
            </a:r>
            <a:endParaRPr/>
          </a:p>
          <a:p>
            <a:pPr marL="3024000" lvl="6" indent="-216000">
              <a:spcBef>
                <a:spcPts val="283"/>
              </a:spcBef>
              <a:buClr>
                <a:srgbClr val="000000"/>
              </a:buClr>
              <a:buSzPct val="45000"/>
              <a:buFont typeface="Wingdings"/>
              <a:buChar char=""/>
              <a:defRPr/>
            </a:pPr>
            <a:r>
              <a:rPr lang="de-DE" sz="2000" b="0" strike="noStrike" spc="-1">
                <a:solidFill>
                  <a:srgbClr val="000000"/>
                </a:solidFill>
                <a:latin typeface="Arial"/>
              </a:rPr>
              <a:t>Siebte Gliederungsebene</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76"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r>
              <a:rPr lang="de-DE" sz="1800" b="0" strike="noStrike" spc="-1">
                <a:solidFill>
                  <a:srgbClr val="000000"/>
                </a:solidFill>
                <a:latin typeface="Arial"/>
              </a:rPr>
              <a:t>Format des Titeltextes durch Klicken bearbeiten</a:t>
            </a:r>
            <a:endParaRPr/>
          </a:p>
        </p:txBody>
      </p:sp>
      <p:sp>
        <p:nvSpPr>
          <p:cNvPr id="77"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a:buChar char=""/>
              <a:defRPr/>
            </a:pPr>
            <a:r>
              <a:rPr lang="de-DE" sz="2800" b="0" strike="noStrike" spc="-1">
                <a:solidFill>
                  <a:srgbClr val="000000"/>
                </a:solidFill>
                <a:latin typeface="Arial"/>
              </a:rPr>
              <a:t>Format des Gliederungstextes durch Klicken bearbeiten</a:t>
            </a:r>
            <a:endParaRPr/>
          </a:p>
          <a:p>
            <a:pPr marL="864000" lvl="1" indent="-324000">
              <a:spcBef>
                <a:spcPts val="1134"/>
              </a:spcBef>
              <a:buClr>
                <a:srgbClr val="000000"/>
              </a:buClr>
              <a:buSzPct val="75000"/>
              <a:buFont typeface="Symbol"/>
              <a:buChar char=""/>
              <a:defRPr/>
            </a:pPr>
            <a:r>
              <a:rPr lang="de-DE" sz="2000" b="0" strike="noStrike" spc="-1">
                <a:solidFill>
                  <a:srgbClr val="000000"/>
                </a:solidFill>
                <a:latin typeface="Arial"/>
              </a:rPr>
              <a:t>Zweite Gliederungsebene</a:t>
            </a:r>
            <a:endParaRPr/>
          </a:p>
          <a:p>
            <a:pPr marL="1296000" lvl="2" indent="-288000">
              <a:spcBef>
                <a:spcPts val="850"/>
              </a:spcBef>
              <a:buClr>
                <a:srgbClr val="000000"/>
              </a:buClr>
              <a:buSzPct val="45000"/>
              <a:buFont typeface="Wingdings"/>
              <a:buChar char=""/>
              <a:defRPr/>
            </a:pPr>
            <a:r>
              <a:rPr lang="de-DE" sz="1800" b="0" strike="noStrike" spc="-1">
                <a:solidFill>
                  <a:srgbClr val="000000"/>
                </a:solidFill>
                <a:latin typeface="Arial"/>
              </a:rPr>
              <a:t>Dritte Gliederungsebene</a:t>
            </a:r>
            <a:endParaRPr/>
          </a:p>
          <a:p>
            <a:pPr marL="1728000" lvl="3" indent="-216000">
              <a:spcBef>
                <a:spcPts val="567"/>
              </a:spcBef>
              <a:buClr>
                <a:srgbClr val="000000"/>
              </a:buClr>
              <a:buSzPct val="75000"/>
              <a:buFont typeface="Symbol"/>
              <a:buChar char=""/>
              <a:defRPr/>
            </a:pPr>
            <a:r>
              <a:rPr lang="de-DE" sz="1800" b="0" strike="noStrike" spc="-1">
                <a:solidFill>
                  <a:srgbClr val="000000"/>
                </a:solidFill>
                <a:latin typeface="Arial"/>
              </a:rPr>
              <a:t>Vierte Gliederungsebene</a:t>
            </a:r>
            <a:endParaRPr/>
          </a:p>
          <a:p>
            <a:pPr marL="2160000" lvl="4" indent="-216000">
              <a:spcBef>
                <a:spcPts val="283"/>
              </a:spcBef>
              <a:buClr>
                <a:srgbClr val="000000"/>
              </a:buClr>
              <a:buSzPct val="45000"/>
              <a:buFont typeface="Wingdings"/>
              <a:buChar char=""/>
              <a:defRPr/>
            </a:pPr>
            <a:r>
              <a:rPr lang="de-DE" sz="2000" b="0" strike="noStrike" spc="-1">
                <a:solidFill>
                  <a:srgbClr val="000000"/>
                </a:solidFill>
                <a:latin typeface="Arial"/>
              </a:rPr>
              <a:t>Fünfte Gliederungsebene</a:t>
            </a:r>
            <a:endParaRPr/>
          </a:p>
          <a:p>
            <a:pPr marL="2592000" lvl="5" indent="-216000">
              <a:spcBef>
                <a:spcPts val="283"/>
              </a:spcBef>
              <a:buClr>
                <a:srgbClr val="000000"/>
              </a:buClr>
              <a:buSzPct val="45000"/>
              <a:buFont typeface="Wingdings"/>
              <a:buChar char=""/>
              <a:defRPr/>
            </a:pPr>
            <a:r>
              <a:rPr lang="de-DE" sz="2000" b="0" strike="noStrike" spc="-1">
                <a:solidFill>
                  <a:srgbClr val="000000"/>
                </a:solidFill>
                <a:latin typeface="Arial"/>
              </a:rPr>
              <a:t>Sechste Gliederungsebene</a:t>
            </a:r>
            <a:endParaRPr/>
          </a:p>
          <a:p>
            <a:pPr marL="3024000" lvl="6" indent="-216000">
              <a:spcBef>
                <a:spcPts val="283"/>
              </a:spcBef>
              <a:buClr>
                <a:srgbClr val="000000"/>
              </a:buClr>
              <a:buSzPct val="45000"/>
              <a:buFont typeface="Wingdings"/>
              <a:buChar char=""/>
              <a:defRPr/>
            </a:pPr>
            <a:r>
              <a:rPr lang="de-DE" sz="2000" b="0" strike="noStrike" spc="-1">
                <a:solidFill>
                  <a:srgbClr val="000000"/>
                </a:solidFill>
                <a:latin typeface="Arial"/>
              </a:rPr>
              <a:t>Siebte Gliederungsebene</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114"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r>
              <a:rPr lang="de-DE" sz="1800" b="0" strike="noStrike" spc="-1">
                <a:solidFill>
                  <a:srgbClr val="000000"/>
                </a:solidFill>
                <a:latin typeface="Arial"/>
              </a:rPr>
              <a:t>Format des Titeltextes durch Klicken bearbeiten</a:t>
            </a:r>
            <a:endParaRPr/>
          </a:p>
        </p:txBody>
      </p:sp>
      <p:sp>
        <p:nvSpPr>
          <p:cNvPr id="115"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a:buChar char=""/>
              <a:defRPr/>
            </a:pPr>
            <a:r>
              <a:rPr lang="de-DE" sz="2800" b="0" strike="noStrike" spc="-1">
                <a:solidFill>
                  <a:srgbClr val="000000"/>
                </a:solidFill>
                <a:latin typeface="Arial"/>
              </a:rPr>
              <a:t>Format des Gliederungstextes durch Klicken bearbeiten</a:t>
            </a:r>
            <a:endParaRPr/>
          </a:p>
          <a:p>
            <a:pPr marL="864000" lvl="1" indent="-324000">
              <a:spcBef>
                <a:spcPts val="1134"/>
              </a:spcBef>
              <a:buClr>
                <a:srgbClr val="000000"/>
              </a:buClr>
              <a:buSzPct val="75000"/>
              <a:buFont typeface="Symbol"/>
              <a:buChar char=""/>
              <a:defRPr/>
            </a:pPr>
            <a:r>
              <a:rPr lang="de-DE" sz="2000" b="0" strike="noStrike" spc="-1">
                <a:solidFill>
                  <a:srgbClr val="000000"/>
                </a:solidFill>
                <a:latin typeface="Arial"/>
              </a:rPr>
              <a:t>Zweite Gliederungsebene</a:t>
            </a:r>
            <a:endParaRPr/>
          </a:p>
          <a:p>
            <a:pPr marL="1296000" lvl="2" indent="-288000">
              <a:spcBef>
                <a:spcPts val="850"/>
              </a:spcBef>
              <a:buClr>
                <a:srgbClr val="000000"/>
              </a:buClr>
              <a:buSzPct val="45000"/>
              <a:buFont typeface="Wingdings"/>
              <a:buChar char=""/>
              <a:defRPr/>
            </a:pPr>
            <a:r>
              <a:rPr lang="de-DE" sz="1800" b="0" strike="noStrike" spc="-1">
                <a:solidFill>
                  <a:srgbClr val="000000"/>
                </a:solidFill>
                <a:latin typeface="Arial"/>
              </a:rPr>
              <a:t>Dritte Gliederungsebene</a:t>
            </a:r>
            <a:endParaRPr/>
          </a:p>
          <a:p>
            <a:pPr marL="1728000" lvl="3" indent="-216000">
              <a:spcBef>
                <a:spcPts val="567"/>
              </a:spcBef>
              <a:buClr>
                <a:srgbClr val="000000"/>
              </a:buClr>
              <a:buSzPct val="75000"/>
              <a:buFont typeface="Symbol"/>
              <a:buChar char=""/>
              <a:defRPr/>
            </a:pPr>
            <a:r>
              <a:rPr lang="de-DE" sz="1800" b="0" strike="noStrike" spc="-1">
                <a:solidFill>
                  <a:srgbClr val="000000"/>
                </a:solidFill>
                <a:latin typeface="Arial"/>
              </a:rPr>
              <a:t>Vierte Gliederungsebene</a:t>
            </a:r>
            <a:endParaRPr/>
          </a:p>
          <a:p>
            <a:pPr marL="2160000" lvl="4" indent="-216000">
              <a:spcBef>
                <a:spcPts val="283"/>
              </a:spcBef>
              <a:buClr>
                <a:srgbClr val="000000"/>
              </a:buClr>
              <a:buSzPct val="45000"/>
              <a:buFont typeface="Wingdings"/>
              <a:buChar char=""/>
              <a:defRPr/>
            </a:pPr>
            <a:r>
              <a:rPr lang="de-DE" sz="2000" b="0" strike="noStrike" spc="-1">
                <a:solidFill>
                  <a:srgbClr val="000000"/>
                </a:solidFill>
                <a:latin typeface="Arial"/>
              </a:rPr>
              <a:t>Fünfte Gliederungsebene</a:t>
            </a:r>
            <a:endParaRPr/>
          </a:p>
          <a:p>
            <a:pPr marL="2592000" lvl="5" indent="-216000">
              <a:spcBef>
                <a:spcPts val="283"/>
              </a:spcBef>
              <a:buClr>
                <a:srgbClr val="000000"/>
              </a:buClr>
              <a:buSzPct val="45000"/>
              <a:buFont typeface="Wingdings"/>
              <a:buChar char=""/>
              <a:defRPr/>
            </a:pPr>
            <a:r>
              <a:rPr lang="de-DE" sz="2000" b="0" strike="noStrike" spc="-1">
                <a:solidFill>
                  <a:srgbClr val="000000"/>
                </a:solidFill>
                <a:latin typeface="Arial"/>
              </a:rPr>
              <a:t>Sechste Gliederungsebene</a:t>
            </a:r>
            <a:endParaRPr/>
          </a:p>
          <a:p>
            <a:pPr marL="3024000" lvl="6" indent="-216000">
              <a:spcBef>
                <a:spcPts val="283"/>
              </a:spcBef>
              <a:buClr>
                <a:srgbClr val="000000"/>
              </a:buClr>
              <a:buSzPct val="45000"/>
              <a:buFont typeface="Wingdings"/>
              <a:buChar char=""/>
              <a:defRPr/>
            </a:pPr>
            <a:r>
              <a:rPr lang="de-DE" sz="2000" b="0" strike="noStrike" spc="-1">
                <a:solidFill>
                  <a:srgbClr val="000000"/>
                </a:solidFill>
                <a:latin typeface="Arial"/>
              </a:rPr>
              <a:t>Siebte Gliederungsebene</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152"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r>
              <a:rPr lang="de-DE" sz="1800" b="0" strike="noStrike" spc="-1">
                <a:solidFill>
                  <a:srgbClr val="000000"/>
                </a:solidFill>
                <a:latin typeface="Arial"/>
              </a:rPr>
              <a:t>Format des Titeltextes durch Klicken bearbeiten</a:t>
            </a:r>
            <a:endParaRPr/>
          </a:p>
        </p:txBody>
      </p:sp>
      <p:sp>
        <p:nvSpPr>
          <p:cNvPr id="153"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a:buChar char=""/>
              <a:defRPr/>
            </a:pPr>
            <a:r>
              <a:rPr lang="de-DE" sz="2800" b="0" strike="noStrike" spc="-1">
                <a:solidFill>
                  <a:srgbClr val="000000"/>
                </a:solidFill>
                <a:latin typeface="Arial"/>
              </a:rPr>
              <a:t>Format des Gliederungstextes durch Klicken bearbeiten</a:t>
            </a:r>
            <a:endParaRPr/>
          </a:p>
          <a:p>
            <a:pPr marL="864000" lvl="1" indent="-324000">
              <a:spcBef>
                <a:spcPts val="1134"/>
              </a:spcBef>
              <a:buClr>
                <a:srgbClr val="000000"/>
              </a:buClr>
              <a:buSzPct val="75000"/>
              <a:buFont typeface="Symbol"/>
              <a:buChar char=""/>
              <a:defRPr/>
            </a:pPr>
            <a:r>
              <a:rPr lang="de-DE" sz="2000" b="0" strike="noStrike" spc="-1">
                <a:solidFill>
                  <a:srgbClr val="000000"/>
                </a:solidFill>
                <a:latin typeface="Arial"/>
              </a:rPr>
              <a:t>Zweite Gliederungsebene</a:t>
            </a:r>
            <a:endParaRPr/>
          </a:p>
          <a:p>
            <a:pPr marL="1296000" lvl="2" indent="-288000">
              <a:spcBef>
                <a:spcPts val="850"/>
              </a:spcBef>
              <a:buClr>
                <a:srgbClr val="000000"/>
              </a:buClr>
              <a:buSzPct val="45000"/>
              <a:buFont typeface="Wingdings"/>
              <a:buChar char=""/>
              <a:defRPr/>
            </a:pPr>
            <a:r>
              <a:rPr lang="de-DE" sz="1800" b="0" strike="noStrike" spc="-1">
                <a:solidFill>
                  <a:srgbClr val="000000"/>
                </a:solidFill>
                <a:latin typeface="Arial"/>
              </a:rPr>
              <a:t>Dritte Gliederungsebene</a:t>
            </a:r>
            <a:endParaRPr/>
          </a:p>
          <a:p>
            <a:pPr marL="1728000" lvl="3" indent="-216000">
              <a:spcBef>
                <a:spcPts val="567"/>
              </a:spcBef>
              <a:buClr>
                <a:srgbClr val="000000"/>
              </a:buClr>
              <a:buSzPct val="75000"/>
              <a:buFont typeface="Symbol"/>
              <a:buChar char=""/>
              <a:defRPr/>
            </a:pPr>
            <a:r>
              <a:rPr lang="de-DE" sz="1800" b="0" strike="noStrike" spc="-1">
                <a:solidFill>
                  <a:srgbClr val="000000"/>
                </a:solidFill>
                <a:latin typeface="Arial"/>
              </a:rPr>
              <a:t>Vierte Gliederungsebene</a:t>
            </a:r>
            <a:endParaRPr/>
          </a:p>
          <a:p>
            <a:pPr marL="2160000" lvl="4" indent="-216000">
              <a:spcBef>
                <a:spcPts val="283"/>
              </a:spcBef>
              <a:buClr>
                <a:srgbClr val="000000"/>
              </a:buClr>
              <a:buSzPct val="45000"/>
              <a:buFont typeface="Wingdings"/>
              <a:buChar char=""/>
              <a:defRPr/>
            </a:pPr>
            <a:r>
              <a:rPr lang="de-DE" sz="2000" b="0" strike="noStrike" spc="-1">
                <a:solidFill>
                  <a:srgbClr val="000000"/>
                </a:solidFill>
                <a:latin typeface="Arial"/>
              </a:rPr>
              <a:t>Fünfte Gliederungsebene</a:t>
            </a:r>
            <a:endParaRPr/>
          </a:p>
          <a:p>
            <a:pPr marL="2592000" lvl="5" indent="-216000">
              <a:spcBef>
                <a:spcPts val="283"/>
              </a:spcBef>
              <a:buClr>
                <a:srgbClr val="000000"/>
              </a:buClr>
              <a:buSzPct val="45000"/>
              <a:buFont typeface="Wingdings"/>
              <a:buChar char=""/>
              <a:defRPr/>
            </a:pPr>
            <a:r>
              <a:rPr lang="de-DE" sz="2000" b="0" strike="noStrike" spc="-1">
                <a:solidFill>
                  <a:srgbClr val="000000"/>
                </a:solidFill>
                <a:latin typeface="Arial"/>
              </a:rPr>
              <a:t>Sechste Gliederungsebene</a:t>
            </a:r>
            <a:endParaRPr/>
          </a:p>
          <a:p>
            <a:pPr marL="3024000" lvl="6" indent="-216000">
              <a:spcBef>
                <a:spcPts val="283"/>
              </a:spcBef>
              <a:buClr>
                <a:srgbClr val="000000"/>
              </a:buClr>
              <a:buSzPct val="45000"/>
              <a:buFont typeface="Wingdings"/>
              <a:buChar char=""/>
              <a:defRPr/>
            </a:pPr>
            <a:r>
              <a:rPr lang="de-DE" sz="2000" b="0" strike="noStrike" spc="-1">
                <a:solidFill>
                  <a:srgbClr val="000000"/>
                </a:solidFill>
                <a:latin typeface="Arial"/>
              </a:rPr>
              <a:t>Siebte Gliederungsebene</a:t>
            </a:r>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bwMode="auto">
        <a:xfrm>
          <a:off x="0" y="0"/>
          <a:ext cx="0" cy="0"/>
          <a:chOff x="0" y="0"/>
          <a:chExt cx="0" cy="0"/>
        </a:xfrm>
      </p:grpSpPr>
      <p:sp>
        <p:nvSpPr>
          <p:cNvPr id="190" name="PlaceHolder 1"/>
          <p:cNvSpPr>
            <a:spLocks noGrp="1"/>
          </p:cNvSpPr>
          <p:nvPr>
            <p:ph type="title"/>
          </p:nvPr>
        </p:nvSpPr>
        <p:spPr bwMode="auto">
          <a:xfrm>
            <a:off x="609480" y="273600"/>
            <a:ext cx="10972440" cy="1144800"/>
          </a:xfrm>
          <a:prstGeom prst="rect">
            <a:avLst/>
          </a:prstGeom>
        </p:spPr>
        <p:txBody>
          <a:bodyPr lIns="0" tIns="0" rIns="0" bIns="0" anchor="ctr"/>
          <a:lstStyle/>
          <a:p>
            <a:pPr>
              <a:defRPr/>
            </a:pPr>
            <a:r>
              <a:rPr lang="de-DE" sz="1800" b="0" strike="noStrike" spc="-1">
                <a:solidFill>
                  <a:srgbClr val="000000"/>
                </a:solidFill>
                <a:latin typeface="Arial"/>
              </a:rPr>
              <a:t>Format des Titeltextes durch Klicken bearbeiten</a:t>
            </a:r>
            <a:endParaRPr/>
          </a:p>
        </p:txBody>
      </p:sp>
      <p:sp>
        <p:nvSpPr>
          <p:cNvPr id="191" name="PlaceHolder 2"/>
          <p:cNvSpPr>
            <a:spLocks noGrp="1"/>
          </p:cNvSpPr>
          <p:nvPr>
            <p:ph type="body"/>
          </p:nvPr>
        </p:nvSpPr>
        <p:spPr bwMode="auto">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a:buChar char=""/>
              <a:defRPr/>
            </a:pPr>
            <a:r>
              <a:rPr lang="de-DE" sz="2800" b="0" strike="noStrike" spc="-1">
                <a:solidFill>
                  <a:srgbClr val="000000"/>
                </a:solidFill>
                <a:latin typeface="Arial"/>
              </a:rPr>
              <a:t>Format des Gliederungstextes durch Klicken bearbeiten</a:t>
            </a:r>
            <a:endParaRPr/>
          </a:p>
          <a:p>
            <a:pPr marL="864000" lvl="1" indent="-324000">
              <a:spcBef>
                <a:spcPts val="1134"/>
              </a:spcBef>
              <a:buClr>
                <a:srgbClr val="000000"/>
              </a:buClr>
              <a:buSzPct val="75000"/>
              <a:buFont typeface="Symbol"/>
              <a:buChar char=""/>
              <a:defRPr/>
            </a:pPr>
            <a:r>
              <a:rPr lang="de-DE" sz="2000" b="0" strike="noStrike" spc="-1">
                <a:solidFill>
                  <a:srgbClr val="000000"/>
                </a:solidFill>
                <a:latin typeface="Arial"/>
              </a:rPr>
              <a:t>Zweite Gliederungsebene</a:t>
            </a:r>
            <a:endParaRPr/>
          </a:p>
          <a:p>
            <a:pPr marL="1296000" lvl="2" indent="-288000">
              <a:spcBef>
                <a:spcPts val="850"/>
              </a:spcBef>
              <a:buClr>
                <a:srgbClr val="000000"/>
              </a:buClr>
              <a:buSzPct val="45000"/>
              <a:buFont typeface="Wingdings"/>
              <a:buChar char=""/>
              <a:defRPr/>
            </a:pPr>
            <a:r>
              <a:rPr lang="de-DE" sz="1800" b="0" strike="noStrike" spc="-1">
                <a:solidFill>
                  <a:srgbClr val="000000"/>
                </a:solidFill>
                <a:latin typeface="Arial"/>
              </a:rPr>
              <a:t>Dritte Gliederungsebene</a:t>
            </a:r>
            <a:endParaRPr/>
          </a:p>
          <a:p>
            <a:pPr marL="1728000" lvl="3" indent="-216000">
              <a:spcBef>
                <a:spcPts val="567"/>
              </a:spcBef>
              <a:buClr>
                <a:srgbClr val="000000"/>
              </a:buClr>
              <a:buSzPct val="75000"/>
              <a:buFont typeface="Symbol"/>
              <a:buChar char=""/>
              <a:defRPr/>
            </a:pPr>
            <a:r>
              <a:rPr lang="de-DE" sz="1800" b="0" strike="noStrike" spc="-1">
                <a:solidFill>
                  <a:srgbClr val="000000"/>
                </a:solidFill>
                <a:latin typeface="Arial"/>
              </a:rPr>
              <a:t>Vierte Gliederungsebene</a:t>
            </a:r>
            <a:endParaRPr/>
          </a:p>
          <a:p>
            <a:pPr marL="2160000" lvl="4" indent="-216000">
              <a:spcBef>
                <a:spcPts val="283"/>
              </a:spcBef>
              <a:buClr>
                <a:srgbClr val="000000"/>
              </a:buClr>
              <a:buSzPct val="45000"/>
              <a:buFont typeface="Wingdings"/>
              <a:buChar char=""/>
              <a:defRPr/>
            </a:pPr>
            <a:r>
              <a:rPr lang="de-DE" sz="2000" b="0" strike="noStrike" spc="-1">
                <a:solidFill>
                  <a:srgbClr val="000000"/>
                </a:solidFill>
                <a:latin typeface="Arial"/>
              </a:rPr>
              <a:t>Fünfte Gliederungsebene</a:t>
            </a:r>
            <a:endParaRPr/>
          </a:p>
          <a:p>
            <a:pPr marL="2592000" lvl="5" indent="-216000">
              <a:spcBef>
                <a:spcPts val="283"/>
              </a:spcBef>
              <a:buClr>
                <a:srgbClr val="000000"/>
              </a:buClr>
              <a:buSzPct val="45000"/>
              <a:buFont typeface="Wingdings"/>
              <a:buChar char=""/>
              <a:defRPr/>
            </a:pPr>
            <a:r>
              <a:rPr lang="de-DE" sz="2000" b="0" strike="noStrike" spc="-1">
                <a:solidFill>
                  <a:srgbClr val="000000"/>
                </a:solidFill>
                <a:latin typeface="Arial"/>
              </a:rPr>
              <a:t>Sechste Gliederungsebene</a:t>
            </a:r>
            <a:endParaRPr/>
          </a:p>
          <a:p>
            <a:pPr marL="3024000" lvl="6" indent="-216000">
              <a:spcBef>
                <a:spcPts val="283"/>
              </a:spcBef>
              <a:buClr>
                <a:srgbClr val="000000"/>
              </a:buClr>
              <a:buSzPct val="45000"/>
              <a:buFont typeface="Wingdings"/>
              <a:buChar char=""/>
              <a:defRPr/>
            </a:pPr>
            <a:r>
              <a:rPr lang="de-DE" sz="2000" b="0" strike="noStrike" spc="-1">
                <a:solidFill>
                  <a:srgbClr val="000000"/>
                </a:solidFill>
                <a:latin typeface="Arial"/>
              </a:rPr>
              <a:t>Siebte Gliederungsebene</a:t>
            </a:r>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3" Type="http://schemas.openxmlformats.org/officeDocument/2006/relationships/image" Target="../media/image26.emf"/><Relationship Id="rId18" Type="http://schemas.openxmlformats.org/officeDocument/2006/relationships/image" Target="../media/image31.emf"/><Relationship Id="rId26" Type="http://schemas.openxmlformats.org/officeDocument/2006/relationships/image" Target="../media/image39.emf"/><Relationship Id="rId3" Type="http://schemas.openxmlformats.org/officeDocument/2006/relationships/image" Target="../media/image16.emf"/><Relationship Id="rId21" Type="http://schemas.openxmlformats.org/officeDocument/2006/relationships/image" Target="../media/image34.emf"/><Relationship Id="rId34" Type="http://schemas.openxmlformats.org/officeDocument/2006/relationships/image" Target="../media/image47.emf"/><Relationship Id="rId7" Type="http://schemas.openxmlformats.org/officeDocument/2006/relationships/image" Target="../media/image20.emf"/><Relationship Id="rId12" Type="http://schemas.openxmlformats.org/officeDocument/2006/relationships/image" Target="../media/image25.emf"/><Relationship Id="rId17" Type="http://schemas.openxmlformats.org/officeDocument/2006/relationships/image" Target="../media/image30.emf"/><Relationship Id="rId25" Type="http://schemas.openxmlformats.org/officeDocument/2006/relationships/image" Target="../media/image38.emf"/><Relationship Id="rId33" Type="http://schemas.openxmlformats.org/officeDocument/2006/relationships/image" Target="../media/image46.emf"/><Relationship Id="rId2" Type="http://schemas.openxmlformats.org/officeDocument/2006/relationships/image" Target="../media/image15.emf"/><Relationship Id="rId16" Type="http://schemas.openxmlformats.org/officeDocument/2006/relationships/image" Target="../media/image29.emf"/><Relationship Id="rId20" Type="http://schemas.openxmlformats.org/officeDocument/2006/relationships/image" Target="../media/image33.emf"/><Relationship Id="rId29" Type="http://schemas.openxmlformats.org/officeDocument/2006/relationships/image" Target="../media/image42.emf"/><Relationship Id="rId1" Type="http://schemas.openxmlformats.org/officeDocument/2006/relationships/slideLayout" Target="../slideLayouts/slideLayout49.xml"/><Relationship Id="rId6" Type="http://schemas.openxmlformats.org/officeDocument/2006/relationships/image" Target="../media/image19.emf"/><Relationship Id="rId11" Type="http://schemas.openxmlformats.org/officeDocument/2006/relationships/image" Target="../media/image24.emf"/><Relationship Id="rId24" Type="http://schemas.openxmlformats.org/officeDocument/2006/relationships/image" Target="../media/image37.emf"/><Relationship Id="rId32" Type="http://schemas.openxmlformats.org/officeDocument/2006/relationships/image" Target="../media/image45.emf"/><Relationship Id="rId5" Type="http://schemas.openxmlformats.org/officeDocument/2006/relationships/image" Target="../media/image18.emf"/><Relationship Id="rId15" Type="http://schemas.openxmlformats.org/officeDocument/2006/relationships/image" Target="../media/image28.emf"/><Relationship Id="rId23" Type="http://schemas.openxmlformats.org/officeDocument/2006/relationships/image" Target="../media/image36.emf"/><Relationship Id="rId28" Type="http://schemas.openxmlformats.org/officeDocument/2006/relationships/image" Target="../media/image41.emf"/><Relationship Id="rId10" Type="http://schemas.openxmlformats.org/officeDocument/2006/relationships/image" Target="../media/image23.emf"/><Relationship Id="rId19" Type="http://schemas.openxmlformats.org/officeDocument/2006/relationships/image" Target="../media/image32.emf"/><Relationship Id="rId31" Type="http://schemas.openxmlformats.org/officeDocument/2006/relationships/image" Target="../media/image44.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emf"/><Relationship Id="rId22" Type="http://schemas.openxmlformats.org/officeDocument/2006/relationships/image" Target="../media/image35.emf"/><Relationship Id="rId27" Type="http://schemas.openxmlformats.org/officeDocument/2006/relationships/image" Target="../media/image40.emf"/><Relationship Id="rId30" Type="http://schemas.openxmlformats.org/officeDocument/2006/relationships/image" Target="../media/image43.emf"/><Relationship Id="rId35" Type="http://schemas.openxmlformats.org/officeDocument/2006/relationships/image" Target="../media/image48.emf"/><Relationship Id="rId8" Type="http://schemas.openxmlformats.org/officeDocument/2006/relationships/image" Target="../media/image21.emf"/></Relationships>
</file>

<file path=ppt/slides/_rels/slide14.xml.rels><?xml version="1.0" encoding="UTF-8" standalone="yes"?>
<Relationships xmlns="http://schemas.openxmlformats.org/package/2006/relationships"><Relationship Id="rId13" Type="http://schemas.openxmlformats.org/officeDocument/2006/relationships/image" Target="../media/image26.emf"/><Relationship Id="rId18" Type="http://schemas.openxmlformats.org/officeDocument/2006/relationships/image" Target="../media/image31.emf"/><Relationship Id="rId26" Type="http://schemas.openxmlformats.org/officeDocument/2006/relationships/image" Target="../media/image39.emf"/><Relationship Id="rId3" Type="http://schemas.openxmlformats.org/officeDocument/2006/relationships/image" Target="../media/image16.emf"/><Relationship Id="rId21" Type="http://schemas.openxmlformats.org/officeDocument/2006/relationships/image" Target="../media/image34.emf"/><Relationship Id="rId34" Type="http://schemas.openxmlformats.org/officeDocument/2006/relationships/image" Target="../media/image47.emf"/><Relationship Id="rId7" Type="http://schemas.openxmlformats.org/officeDocument/2006/relationships/image" Target="../media/image20.emf"/><Relationship Id="rId12" Type="http://schemas.openxmlformats.org/officeDocument/2006/relationships/image" Target="../media/image25.emf"/><Relationship Id="rId17" Type="http://schemas.openxmlformats.org/officeDocument/2006/relationships/image" Target="../media/image30.emf"/><Relationship Id="rId25" Type="http://schemas.openxmlformats.org/officeDocument/2006/relationships/image" Target="../media/image38.emf"/><Relationship Id="rId33" Type="http://schemas.openxmlformats.org/officeDocument/2006/relationships/image" Target="../media/image46.emf"/><Relationship Id="rId2" Type="http://schemas.openxmlformats.org/officeDocument/2006/relationships/image" Target="../media/image15.emf"/><Relationship Id="rId16" Type="http://schemas.openxmlformats.org/officeDocument/2006/relationships/image" Target="../media/image29.emf"/><Relationship Id="rId20" Type="http://schemas.openxmlformats.org/officeDocument/2006/relationships/image" Target="../media/image33.emf"/><Relationship Id="rId29" Type="http://schemas.openxmlformats.org/officeDocument/2006/relationships/image" Target="../media/image42.emf"/><Relationship Id="rId1" Type="http://schemas.openxmlformats.org/officeDocument/2006/relationships/slideLayout" Target="../slideLayouts/slideLayout49.xml"/><Relationship Id="rId6" Type="http://schemas.openxmlformats.org/officeDocument/2006/relationships/image" Target="../media/image19.emf"/><Relationship Id="rId11" Type="http://schemas.openxmlformats.org/officeDocument/2006/relationships/image" Target="../media/image24.emf"/><Relationship Id="rId24" Type="http://schemas.openxmlformats.org/officeDocument/2006/relationships/image" Target="../media/image37.emf"/><Relationship Id="rId32" Type="http://schemas.openxmlformats.org/officeDocument/2006/relationships/image" Target="../media/image45.emf"/><Relationship Id="rId5" Type="http://schemas.openxmlformats.org/officeDocument/2006/relationships/image" Target="../media/image18.emf"/><Relationship Id="rId15" Type="http://schemas.openxmlformats.org/officeDocument/2006/relationships/image" Target="../media/image28.emf"/><Relationship Id="rId23" Type="http://schemas.openxmlformats.org/officeDocument/2006/relationships/image" Target="../media/image36.emf"/><Relationship Id="rId28" Type="http://schemas.openxmlformats.org/officeDocument/2006/relationships/image" Target="../media/image41.emf"/><Relationship Id="rId10" Type="http://schemas.openxmlformats.org/officeDocument/2006/relationships/image" Target="../media/image23.emf"/><Relationship Id="rId19" Type="http://schemas.openxmlformats.org/officeDocument/2006/relationships/image" Target="../media/image32.emf"/><Relationship Id="rId31" Type="http://schemas.openxmlformats.org/officeDocument/2006/relationships/image" Target="../media/image44.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emf"/><Relationship Id="rId22" Type="http://schemas.openxmlformats.org/officeDocument/2006/relationships/image" Target="../media/image35.emf"/><Relationship Id="rId27" Type="http://schemas.openxmlformats.org/officeDocument/2006/relationships/image" Target="../media/image40.emf"/><Relationship Id="rId30" Type="http://schemas.openxmlformats.org/officeDocument/2006/relationships/image" Target="../media/image43.emf"/><Relationship Id="rId35" Type="http://schemas.openxmlformats.org/officeDocument/2006/relationships/image" Target="../media/image48.emf"/><Relationship Id="rId8" Type="http://schemas.openxmlformats.org/officeDocument/2006/relationships/image" Target="../media/image21.emf"/></Relationships>
</file>

<file path=ppt/slides/_rels/slide15.xml.rels><?xml version="1.0" encoding="UTF-8" standalone="yes"?>
<Relationships xmlns="http://schemas.openxmlformats.org/package/2006/relationships"><Relationship Id="rId13" Type="http://schemas.openxmlformats.org/officeDocument/2006/relationships/image" Target="../media/image26.emf"/><Relationship Id="rId18" Type="http://schemas.openxmlformats.org/officeDocument/2006/relationships/image" Target="../media/image31.emf"/><Relationship Id="rId26" Type="http://schemas.openxmlformats.org/officeDocument/2006/relationships/image" Target="../media/image39.emf"/><Relationship Id="rId3" Type="http://schemas.openxmlformats.org/officeDocument/2006/relationships/image" Target="../media/image16.emf"/><Relationship Id="rId21" Type="http://schemas.openxmlformats.org/officeDocument/2006/relationships/image" Target="../media/image34.emf"/><Relationship Id="rId34" Type="http://schemas.openxmlformats.org/officeDocument/2006/relationships/image" Target="../media/image47.emf"/><Relationship Id="rId7" Type="http://schemas.openxmlformats.org/officeDocument/2006/relationships/image" Target="../media/image20.emf"/><Relationship Id="rId12" Type="http://schemas.openxmlformats.org/officeDocument/2006/relationships/image" Target="../media/image25.emf"/><Relationship Id="rId17" Type="http://schemas.openxmlformats.org/officeDocument/2006/relationships/image" Target="../media/image30.emf"/><Relationship Id="rId25" Type="http://schemas.openxmlformats.org/officeDocument/2006/relationships/image" Target="../media/image38.emf"/><Relationship Id="rId33" Type="http://schemas.openxmlformats.org/officeDocument/2006/relationships/image" Target="../media/image46.emf"/><Relationship Id="rId2" Type="http://schemas.openxmlformats.org/officeDocument/2006/relationships/image" Target="../media/image15.emf"/><Relationship Id="rId16" Type="http://schemas.openxmlformats.org/officeDocument/2006/relationships/image" Target="../media/image29.emf"/><Relationship Id="rId20" Type="http://schemas.openxmlformats.org/officeDocument/2006/relationships/image" Target="../media/image33.emf"/><Relationship Id="rId29" Type="http://schemas.openxmlformats.org/officeDocument/2006/relationships/image" Target="../media/image42.emf"/><Relationship Id="rId1" Type="http://schemas.openxmlformats.org/officeDocument/2006/relationships/slideLayout" Target="../slideLayouts/slideLayout49.xml"/><Relationship Id="rId6" Type="http://schemas.openxmlformats.org/officeDocument/2006/relationships/image" Target="../media/image19.emf"/><Relationship Id="rId11" Type="http://schemas.openxmlformats.org/officeDocument/2006/relationships/image" Target="../media/image24.emf"/><Relationship Id="rId24" Type="http://schemas.openxmlformats.org/officeDocument/2006/relationships/image" Target="../media/image37.emf"/><Relationship Id="rId32" Type="http://schemas.openxmlformats.org/officeDocument/2006/relationships/image" Target="../media/image45.emf"/><Relationship Id="rId5" Type="http://schemas.openxmlformats.org/officeDocument/2006/relationships/image" Target="../media/image18.emf"/><Relationship Id="rId15" Type="http://schemas.openxmlformats.org/officeDocument/2006/relationships/image" Target="../media/image28.emf"/><Relationship Id="rId23" Type="http://schemas.openxmlformats.org/officeDocument/2006/relationships/image" Target="../media/image36.emf"/><Relationship Id="rId28" Type="http://schemas.openxmlformats.org/officeDocument/2006/relationships/image" Target="../media/image41.emf"/><Relationship Id="rId10" Type="http://schemas.openxmlformats.org/officeDocument/2006/relationships/image" Target="../media/image23.emf"/><Relationship Id="rId19" Type="http://schemas.openxmlformats.org/officeDocument/2006/relationships/image" Target="../media/image32.emf"/><Relationship Id="rId31" Type="http://schemas.openxmlformats.org/officeDocument/2006/relationships/image" Target="../media/image44.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emf"/><Relationship Id="rId22" Type="http://schemas.openxmlformats.org/officeDocument/2006/relationships/image" Target="../media/image35.emf"/><Relationship Id="rId27" Type="http://schemas.openxmlformats.org/officeDocument/2006/relationships/image" Target="../media/image40.emf"/><Relationship Id="rId30" Type="http://schemas.openxmlformats.org/officeDocument/2006/relationships/image" Target="../media/image43.emf"/><Relationship Id="rId35" Type="http://schemas.openxmlformats.org/officeDocument/2006/relationships/image" Target="../media/image48.emf"/><Relationship Id="rId8"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49.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6.emf"/></Relationships>
</file>

<file path=ppt/slides/_rels/slide1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49.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6.emf"/></Relationships>
</file>

<file path=ppt/slides/_rels/slide18.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49.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 Id="rId9" Type="http://schemas.openxmlformats.org/officeDocument/2006/relationships/image" Target="../media/image56.emf"/></Relationships>
</file>

<file path=ppt/slides/_rels/slide19.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slideLayout" Target="../slideLayouts/slideLayout49.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4.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slideLayout" Target="../slideLayouts/slideLayout49.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4.emf"/></Relationships>
</file>

<file path=ppt/slides/_rels/slide21.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slideLayout" Target="../slideLayouts/slideLayout49.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4.emf"/></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9.xml"/><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49.xml"/><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9.png"/><Relationship Id="rId1" Type="http://schemas.openxmlformats.org/officeDocument/2006/relationships/slideLayout" Target="../slideLayouts/slideLayout49.xml"/><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hyperlink" Target="http://www.adwmainz.de/" TargetMode="Externa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rgbClr val="00888C"/>
        </a:solidFill>
        <a:effectLst/>
      </p:bgPr>
    </p:bg>
    <p:spTree>
      <p:nvGrpSpPr>
        <p:cNvPr id="1" name=""/>
        <p:cNvGrpSpPr/>
        <p:nvPr/>
      </p:nvGrpSpPr>
      <p:grpSpPr bwMode="auto">
        <a:xfrm>
          <a:off x="0" y="0"/>
          <a:ext cx="0" cy="0"/>
          <a:chOff x="0" y="0"/>
          <a:chExt cx="0" cy="0"/>
        </a:xfrm>
      </p:grpSpPr>
      <p:sp>
        <p:nvSpPr>
          <p:cNvPr id="272" name="CustomShape 1"/>
          <p:cNvSpPr/>
          <p:nvPr/>
        </p:nvSpPr>
        <p:spPr bwMode="auto">
          <a:xfrm>
            <a:off x="1523520" y="3601440"/>
            <a:ext cx="9140400" cy="1652400"/>
          </a:xfrm>
          <a:prstGeom prst="rect">
            <a:avLst/>
          </a:prstGeom>
          <a:noFill/>
          <a:ln>
            <a:noFill/>
          </a:ln>
        </p:spPr>
        <p:style>
          <a:lnRef idx="0">
            <a:srgbClr val="000000"/>
          </a:lnRef>
          <a:fillRef idx="0">
            <a:srgbClr val="000000"/>
          </a:fillRef>
          <a:effectRef idx="0">
            <a:srgbClr val="000000"/>
          </a:effectRef>
          <a:fontRef idx="minor"/>
        </p:style>
      </p:sp>
      <p:sp>
        <p:nvSpPr>
          <p:cNvPr id="273" name="CustomShape 2"/>
          <p:cNvSpPr/>
          <p:nvPr/>
        </p:nvSpPr>
        <p:spPr bwMode="auto">
          <a:xfrm>
            <a:off x="361080" y="167040"/>
            <a:ext cx="10971720" cy="206100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normAutofit/>
          </a:bodyPr>
          <a:lstStyle/>
          <a:p>
            <a:pPr algn="ctr">
              <a:lnSpc>
                <a:spcPct val="100000"/>
              </a:lnSpc>
              <a:spcBef>
                <a:spcPts val="1001"/>
              </a:spcBef>
              <a:defRPr/>
            </a:pPr>
            <a:r>
              <a:rPr lang="de-DE" sz="4800" b="0" strike="noStrike" spc="-1">
                <a:solidFill>
                  <a:srgbClr val="FFFFFF"/>
                </a:solidFill>
                <a:latin typeface="Gill Sans MT"/>
                <a:ea typeface="Palatino"/>
              </a:rPr>
              <a:t>Die Junge Akademie | Mainz</a:t>
            </a:r>
            <a:endParaRPr lang="de-DE" sz="4800" b="0" strike="noStrike" spc="-1">
              <a:latin typeface="Arial"/>
            </a:endParaRPr>
          </a:p>
        </p:txBody>
      </p:sp>
      <p:pic>
        <p:nvPicPr>
          <p:cNvPr id="7" name="Grafik 6"/>
          <p:cNvPicPr>
            <a:picLocks noChangeAspect="1"/>
          </p:cNvPicPr>
          <p:nvPr/>
        </p:nvPicPr>
        <p:blipFill>
          <a:blip r:embed="rId2"/>
          <a:stretch/>
        </p:blipFill>
        <p:spPr bwMode="auto">
          <a:xfrm>
            <a:off x="3855025" y="1877477"/>
            <a:ext cx="4481950" cy="44966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701"/>
    </mc:Choice>
    <mc:Fallback xmlns:w="http://schemas.openxmlformats.org/wordprocessingml/2006/main" xmlns:m="http://schemas.openxmlformats.org/officeDocument/2006/math" xmlns="">
      <p:transition advClick="1" advTm="3701"/>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291" name="CustomShape 1"/>
          <p:cNvSpPr/>
          <p:nvPr/>
        </p:nvSpPr>
        <p:spPr bwMode="auto">
          <a:xfrm>
            <a:off x="11176920" y="6120"/>
            <a:ext cx="6534360" cy="424116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normAutofit/>
          </a:bodyPr>
          <a:lstStyle/>
          <a:p>
            <a:pPr>
              <a:lnSpc>
                <a:spcPct val="100000"/>
              </a:lnSpc>
              <a:spcBef>
                <a:spcPts val="1001"/>
              </a:spcBef>
              <a:defRPr/>
            </a:pPr>
            <a:endParaRPr lang="de-DE" sz="1800" b="0" strike="noStrike" spc="-1">
              <a:latin typeface="Arial"/>
            </a:endParaRPr>
          </a:p>
          <a:p>
            <a:pPr>
              <a:lnSpc>
                <a:spcPct val="100000"/>
              </a:lnSpc>
              <a:spcBef>
                <a:spcPts val="1001"/>
              </a:spcBef>
              <a:defRPr/>
            </a:pPr>
            <a:endParaRPr lang="de-DE" sz="1800" b="0" strike="noStrike" spc="-1">
              <a:latin typeface="Arial"/>
            </a:endParaRPr>
          </a:p>
          <a:p>
            <a:pPr>
              <a:lnSpc>
                <a:spcPct val="100000"/>
              </a:lnSpc>
              <a:spcBef>
                <a:spcPts val="1001"/>
              </a:spcBef>
              <a:defRPr/>
            </a:pPr>
            <a:endParaRPr lang="de-DE" sz="1800" b="0" strike="noStrike" spc="-1">
              <a:latin typeface="Arial"/>
            </a:endParaRPr>
          </a:p>
          <a:p>
            <a:pPr>
              <a:lnSpc>
                <a:spcPct val="100000"/>
              </a:lnSpc>
              <a:spcBef>
                <a:spcPts val="1001"/>
              </a:spcBef>
              <a:defRPr/>
            </a:pPr>
            <a:endParaRPr lang="de-DE" sz="1800" b="0" strike="noStrike" spc="-1">
              <a:latin typeface="Arial"/>
            </a:endParaRPr>
          </a:p>
          <a:p>
            <a:pPr>
              <a:lnSpc>
                <a:spcPct val="100000"/>
              </a:lnSpc>
              <a:spcBef>
                <a:spcPts val="1001"/>
              </a:spcBef>
              <a:defRPr/>
            </a:pPr>
            <a:endParaRPr lang="de-DE" sz="1800" b="0" strike="noStrike" spc="-1">
              <a:latin typeface="Arial"/>
            </a:endParaRPr>
          </a:p>
        </p:txBody>
      </p:sp>
      <p:sp>
        <p:nvSpPr>
          <p:cNvPr id="292" name="CustomShape 2"/>
          <p:cNvSpPr/>
          <p:nvPr/>
        </p:nvSpPr>
        <p:spPr bwMode="auto">
          <a:xfrm>
            <a:off x="1067400" y="432000"/>
            <a:ext cx="9948240" cy="9392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nchor="ctr">
            <a:normAutofit/>
          </a:bodyPr>
          <a:lstStyle/>
          <a:p>
            <a:pPr algn="ctr">
              <a:lnSpc>
                <a:spcPct val="100000"/>
              </a:lnSpc>
              <a:defRPr/>
            </a:pPr>
            <a:r>
              <a:rPr lang="de-DE" sz="3400" b="1" spc="-1">
                <a:solidFill>
                  <a:srgbClr val="002060"/>
                </a:solidFill>
                <a:latin typeface="Gill Sans MT"/>
              </a:rPr>
              <a:t>Facts and figures</a:t>
            </a:r>
            <a:endParaRPr lang="de-DE" sz="3400" b="0" strike="noStrike" spc="-1">
              <a:latin typeface="Arial"/>
            </a:endParaRPr>
          </a:p>
        </p:txBody>
      </p:sp>
      <p:graphicFrame>
        <p:nvGraphicFramePr>
          <p:cNvPr id="293" name="Diagramm 4"/>
          <p:cNvGraphicFramePr>
            <a:graphicFrameLocks/>
          </p:cNvGraphicFramePr>
          <p:nvPr/>
        </p:nvGraphicFramePr>
        <p:xfrm>
          <a:off x="916920" y="3640680"/>
          <a:ext cx="3533400" cy="3067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4" name="Diagramm 6"/>
          <p:cNvGraphicFramePr>
            <a:graphicFrameLocks/>
          </p:cNvGraphicFramePr>
          <p:nvPr/>
        </p:nvGraphicFramePr>
        <p:xfrm>
          <a:off x="6200640" y="3771000"/>
          <a:ext cx="3663360" cy="2872800"/>
        </p:xfrm>
        <a:graphic>
          <a:graphicData uri="http://schemas.openxmlformats.org/drawingml/2006/chart">
            <c:chart xmlns:c="http://schemas.openxmlformats.org/drawingml/2006/chart" xmlns:r="http://schemas.openxmlformats.org/officeDocument/2006/relationships" r:id="rId3"/>
          </a:graphicData>
        </a:graphic>
      </p:graphicFrame>
      <p:sp>
        <p:nvSpPr>
          <p:cNvPr id="295" name="CustomShape 3"/>
          <p:cNvSpPr/>
          <p:nvPr/>
        </p:nvSpPr>
        <p:spPr bwMode="auto">
          <a:xfrm>
            <a:off x="684000" y="1800000"/>
            <a:ext cx="3923640" cy="93564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r>
              <a:rPr lang="en-US" sz="2100" spc="-1">
                <a:solidFill>
                  <a:srgbClr val="000000"/>
                </a:solidFill>
                <a:latin typeface="Gill Sans MT"/>
              </a:rPr>
              <a:t>26 of the 50 members are women and 24 are men.</a:t>
            </a:r>
            <a:endParaRPr lang="de-DE" sz="2100" b="0" strike="noStrike" spc="-1">
              <a:latin typeface="Arial"/>
            </a:endParaRPr>
          </a:p>
        </p:txBody>
      </p:sp>
      <p:sp>
        <p:nvSpPr>
          <p:cNvPr id="296" name="CustomShape 4"/>
          <p:cNvSpPr/>
          <p:nvPr/>
        </p:nvSpPr>
        <p:spPr bwMode="auto">
          <a:xfrm>
            <a:off x="6048000" y="1329480"/>
            <a:ext cx="6046920" cy="22975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r>
              <a:rPr lang="en-US" sz="2100" spc="-1" dirty="0">
                <a:solidFill>
                  <a:srgbClr val="000000"/>
                </a:solidFill>
                <a:latin typeface="Gill Sans MT"/>
              </a:rPr>
              <a:t>The members are representatives </a:t>
            </a:r>
            <a:endParaRPr dirty="0"/>
          </a:p>
          <a:p>
            <a:pPr>
              <a:lnSpc>
                <a:spcPct val="100000"/>
              </a:lnSpc>
              <a:defRPr/>
            </a:pPr>
            <a:r>
              <a:rPr lang="en-US" sz="2100" spc="-1" dirty="0">
                <a:solidFill>
                  <a:srgbClr val="000000"/>
                </a:solidFill>
                <a:latin typeface="Gill Sans MT"/>
              </a:rPr>
              <a:t>of various disciplines.</a:t>
            </a:r>
            <a:endParaRPr dirty="0"/>
          </a:p>
          <a:p>
            <a:pPr>
              <a:lnSpc>
                <a:spcPct val="100000"/>
              </a:lnSpc>
              <a:defRPr/>
            </a:pPr>
            <a:r>
              <a:rPr lang="de-DE" sz="2100" b="0" strike="noStrike" spc="-1" dirty="0">
                <a:solidFill>
                  <a:srgbClr val="000000"/>
                </a:solidFill>
                <a:latin typeface="Gill Sans MT"/>
                <a:ea typeface="DejaVu Sans"/>
              </a:rPr>
              <a:t> </a:t>
            </a:r>
            <a:endParaRPr lang="de-DE" sz="2100" b="0" strike="noStrike" spc="-1" dirty="0">
              <a:latin typeface="Arial"/>
            </a:endParaRPr>
          </a:p>
          <a:p>
            <a:pPr>
              <a:lnSpc>
                <a:spcPct val="100000"/>
              </a:lnSpc>
              <a:defRPr/>
            </a:pPr>
            <a:r>
              <a:rPr lang="de-DE" sz="2100" b="0" strike="noStrike" spc="-1" dirty="0">
                <a:solidFill>
                  <a:srgbClr val="000000"/>
                </a:solidFill>
                <a:latin typeface="Gill Sans MT"/>
                <a:ea typeface="DejaVu Sans"/>
              </a:rPr>
              <a:t>34 </a:t>
            </a:r>
            <a:r>
              <a:rPr lang="de-DE" sz="2100" b="0" strike="noStrike" spc="-1" dirty="0" err="1">
                <a:solidFill>
                  <a:srgbClr val="000000"/>
                </a:solidFill>
                <a:latin typeface="Gill Sans MT"/>
                <a:ea typeface="DejaVu Sans"/>
              </a:rPr>
              <a:t>are</a:t>
            </a:r>
            <a:r>
              <a:rPr lang="de-DE" sz="2100" b="0" strike="noStrike" spc="-1" dirty="0">
                <a:solidFill>
                  <a:srgbClr val="000000"/>
                </a:solidFill>
                <a:latin typeface="Gill Sans MT"/>
                <a:ea typeface="DejaVu Sans"/>
              </a:rPr>
              <a:t> </a:t>
            </a:r>
            <a:r>
              <a:rPr lang="en-US" sz="2100" spc="-1" dirty="0">
                <a:solidFill>
                  <a:srgbClr val="000000"/>
                </a:solidFill>
                <a:latin typeface="Gill Sans MT"/>
              </a:rPr>
              <a:t>social scientists and humanities scholars</a:t>
            </a:r>
            <a:r>
              <a:rPr lang="de-DE" sz="2100" b="0" strike="noStrike" spc="-1" dirty="0">
                <a:solidFill>
                  <a:srgbClr val="000000"/>
                </a:solidFill>
                <a:latin typeface="Gill Sans MT"/>
                <a:ea typeface="DejaVu Sans"/>
              </a:rPr>
              <a:t>,</a:t>
            </a:r>
            <a:endParaRPr lang="de-DE" sz="2100" b="0" strike="noStrike" spc="-1" dirty="0">
              <a:latin typeface="Arial"/>
            </a:endParaRPr>
          </a:p>
          <a:p>
            <a:pPr>
              <a:lnSpc>
                <a:spcPct val="100000"/>
              </a:lnSpc>
              <a:defRPr/>
            </a:pPr>
            <a:r>
              <a:rPr lang="de-DE" sz="2100" b="0" strike="noStrike" spc="-1" dirty="0">
                <a:solidFill>
                  <a:srgbClr val="000000"/>
                </a:solidFill>
                <a:latin typeface="Gill Sans MT"/>
                <a:ea typeface="DejaVu Sans"/>
              </a:rPr>
              <a:t>8 </a:t>
            </a:r>
            <a:r>
              <a:rPr lang="de-DE" sz="2100" b="0" strike="noStrike" spc="-1" dirty="0" err="1">
                <a:solidFill>
                  <a:srgbClr val="000000"/>
                </a:solidFill>
                <a:latin typeface="Gill Sans MT"/>
                <a:ea typeface="DejaVu Sans"/>
              </a:rPr>
              <a:t>are</a:t>
            </a:r>
            <a:r>
              <a:rPr lang="de-DE" sz="2100" spc="-1" dirty="0">
                <a:solidFill>
                  <a:srgbClr val="000000"/>
                </a:solidFill>
                <a:latin typeface="Gill Sans MT"/>
              </a:rPr>
              <a:t> </a:t>
            </a:r>
            <a:r>
              <a:rPr lang="de-DE" sz="2100" spc="-1" dirty="0" err="1">
                <a:solidFill>
                  <a:srgbClr val="000000"/>
                </a:solidFill>
                <a:latin typeface="Gill Sans MT"/>
              </a:rPr>
              <a:t>writers</a:t>
            </a:r>
            <a:r>
              <a:rPr lang="de-DE" sz="2100" spc="-1" dirty="0">
                <a:solidFill>
                  <a:srgbClr val="000000"/>
                </a:solidFill>
                <a:latin typeface="Gill Sans MT"/>
              </a:rPr>
              <a:t> and </a:t>
            </a:r>
            <a:r>
              <a:rPr lang="de-DE" sz="2100" spc="-1" dirty="0" err="1">
                <a:solidFill>
                  <a:srgbClr val="000000"/>
                </a:solidFill>
                <a:latin typeface="Gill Sans MT"/>
              </a:rPr>
              <a:t>musicians</a:t>
            </a:r>
            <a:r>
              <a:rPr lang="de-DE" sz="2100" spc="-1" dirty="0">
                <a:solidFill>
                  <a:srgbClr val="000000"/>
                </a:solidFill>
                <a:latin typeface="Gill Sans MT"/>
              </a:rPr>
              <a:t>, </a:t>
            </a:r>
            <a:endParaRPr lang="de-DE" sz="2100" b="0" strike="noStrike" spc="-1" dirty="0">
              <a:latin typeface="Arial"/>
            </a:endParaRPr>
          </a:p>
          <a:p>
            <a:pPr>
              <a:lnSpc>
                <a:spcPct val="100000"/>
              </a:lnSpc>
              <a:defRPr/>
            </a:pPr>
            <a:r>
              <a:rPr lang="de-DE" sz="2100" b="0" strike="noStrike" spc="-1" dirty="0">
                <a:solidFill>
                  <a:srgbClr val="000000"/>
                </a:solidFill>
                <a:latin typeface="Gill Sans MT"/>
                <a:ea typeface="DejaVu Sans"/>
              </a:rPr>
              <a:t>8 </a:t>
            </a:r>
            <a:r>
              <a:rPr lang="de-DE" sz="2100" b="0" strike="noStrike" spc="-1" dirty="0" err="1">
                <a:solidFill>
                  <a:srgbClr val="000000"/>
                </a:solidFill>
                <a:latin typeface="Gill Sans MT"/>
                <a:ea typeface="DejaVu Sans"/>
              </a:rPr>
              <a:t>are</a:t>
            </a:r>
            <a:r>
              <a:rPr lang="de-DE" sz="2100" spc="-1" dirty="0">
                <a:solidFill>
                  <a:srgbClr val="000000"/>
                </a:solidFill>
                <a:latin typeface="Gill Sans MT"/>
              </a:rPr>
              <a:t> </a:t>
            </a:r>
            <a:r>
              <a:rPr lang="de-DE" sz="2100" spc="-1" dirty="0" err="1">
                <a:solidFill>
                  <a:srgbClr val="000000"/>
                </a:solidFill>
                <a:latin typeface="Gill Sans MT"/>
              </a:rPr>
              <a:t>mathematicians</a:t>
            </a:r>
            <a:r>
              <a:rPr lang="de-DE" sz="2100" spc="-1" dirty="0">
                <a:solidFill>
                  <a:srgbClr val="000000"/>
                </a:solidFill>
                <a:latin typeface="Gill Sans MT"/>
              </a:rPr>
              <a:t> </a:t>
            </a:r>
            <a:r>
              <a:rPr lang="de-DE" sz="2100" spc="-1" dirty="0" err="1">
                <a:solidFill>
                  <a:srgbClr val="000000"/>
                </a:solidFill>
                <a:latin typeface="Gill Sans MT"/>
              </a:rPr>
              <a:t>or</a:t>
            </a:r>
            <a:r>
              <a:rPr lang="de-DE" sz="2100" spc="-1" dirty="0">
                <a:solidFill>
                  <a:srgbClr val="000000"/>
                </a:solidFill>
                <a:latin typeface="Gill Sans MT"/>
              </a:rPr>
              <a:t> </a:t>
            </a:r>
            <a:r>
              <a:rPr lang="de-DE" sz="2100" spc="-1" dirty="0" err="1">
                <a:solidFill>
                  <a:srgbClr val="000000"/>
                </a:solidFill>
                <a:latin typeface="Gill Sans MT"/>
              </a:rPr>
              <a:t>from</a:t>
            </a:r>
            <a:r>
              <a:rPr lang="de-DE" sz="2100" spc="-1" dirty="0">
                <a:solidFill>
                  <a:srgbClr val="000000"/>
                </a:solidFill>
                <a:latin typeface="Gill Sans MT"/>
              </a:rPr>
              <a:t> </a:t>
            </a:r>
            <a:r>
              <a:rPr lang="de-DE" sz="2100" spc="-1" dirty="0" err="1">
                <a:solidFill>
                  <a:srgbClr val="000000"/>
                </a:solidFill>
                <a:latin typeface="Gill Sans MT"/>
              </a:rPr>
              <a:t>the</a:t>
            </a:r>
            <a:r>
              <a:rPr lang="de-DE" sz="2100" spc="-1" dirty="0">
                <a:solidFill>
                  <a:srgbClr val="000000"/>
                </a:solidFill>
                <a:latin typeface="Gill Sans MT"/>
              </a:rPr>
              <a:t> </a:t>
            </a:r>
            <a:r>
              <a:rPr lang="de-DE" sz="2100" spc="-1" dirty="0" err="1">
                <a:solidFill>
                  <a:srgbClr val="000000"/>
                </a:solidFill>
                <a:latin typeface="Gill Sans MT"/>
              </a:rPr>
              <a:t>natural</a:t>
            </a:r>
            <a:r>
              <a:rPr lang="de-DE" sz="2100" spc="-1" dirty="0">
                <a:solidFill>
                  <a:srgbClr val="000000"/>
                </a:solidFill>
                <a:latin typeface="Gill Sans MT"/>
              </a:rPr>
              <a:t> </a:t>
            </a:r>
            <a:r>
              <a:rPr lang="de-DE" sz="2100" spc="-1" dirty="0" err="1">
                <a:solidFill>
                  <a:srgbClr val="000000"/>
                </a:solidFill>
                <a:latin typeface="Gill Sans MT"/>
              </a:rPr>
              <a:t>sciences</a:t>
            </a:r>
            <a:endParaRPr lang="de-DE" sz="21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13087"/>
    </mc:Choice>
    <mc:Fallback xmlns:w="http://schemas.openxmlformats.org/wordprocessingml/2006/main" xmlns:m="http://schemas.openxmlformats.org/officeDocument/2006/math" xmlns="">
      <p:transition advClick="1" advTm="13087"/>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additive="repl">
                                        <p:cTn id="7" dur="2000"/>
                                        <p:tgtEl>
                                          <p:spTgt spid="295">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additive="repl">
                                        <p:cTn id="10" dur="2000"/>
                                        <p:tgtEl>
                                          <p:spTgt spid="293"/>
                                        </p:tgtEl>
                                      </p:cBhvr>
                                    </p:animEffect>
                                  </p:childTnLst>
                                </p:cTn>
                              </p:par>
                              <p:par>
                                <p:cTn id="11" presetID="10" presetClass="entr" fill="hold" nodeType="withEffect">
                                  <p:stCondLst>
                                    <p:cond delay="0"/>
                                  </p:stCondLst>
                                  <p:childTnLst>
                                    <p:set>
                                      <p:cBhvr>
                                        <p:cTn id="12" dur="1" fill="hold">
                                          <p:stCondLst>
                                            <p:cond delay="0"/>
                                          </p:stCondLst>
                                        </p:cTn>
                                        <p:tgtEl>
                                          <p:spTgt spid="296">
                                            <p:txEl>
                                              <p:pRg st="0" end="0"/>
                                            </p:txEl>
                                          </p:spTgt>
                                        </p:tgtEl>
                                        <p:attrNameLst>
                                          <p:attrName>style.visibility</p:attrName>
                                        </p:attrNameLst>
                                      </p:cBhvr>
                                      <p:to>
                                        <p:strVal val="visible"/>
                                      </p:to>
                                    </p:set>
                                    <p:animEffect transition="in" filter="fade">
                                      <p:cBhvr additive="repl">
                                        <p:cTn id="13" dur="2000"/>
                                        <p:tgtEl>
                                          <p:spTgt spid="296">
                                            <p:txEl>
                                              <p:pRg st="0" end="0"/>
                                            </p:txEl>
                                          </p:spTgt>
                                        </p:tgtEl>
                                      </p:cBhvr>
                                    </p:animEffect>
                                  </p:childTnLst>
                                </p:cTn>
                              </p:par>
                              <p:par>
                                <p:cTn id="14" presetID="10" presetClass="entr" fill="hold" nodeType="withEffect">
                                  <p:stCondLst>
                                    <p:cond delay="0"/>
                                  </p:stCondLst>
                                  <p:childTnLst>
                                    <p:set>
                                      <p:cBhvr>
                                        <p:cTn id="15" dur="1" fill="hold">
                                          <p:stCondLst>
                                            <p:cond delay="0"/>
                                          </p:stCondLst>
                                        </p:cTn>
                                        <p:tgtEl>
                                          <p:spTgt spid="296">
                                            <p:txEl>
                                              <p:pRg st="1" end="1"/>
                                            </p:txEl>
                                          </p:spTgt>
                                        </p:tgtEl>
                                        <p:attrNameLst>
                                          <p:attrName>style.visibility</p:attrName>
                                        </p:attrNameLst>
                                      </p:cBhvr>
                                      <p:to>
                                        <p:strVal val="visible"/>
                                      </p:to>
                                    </p:set>
                                    <p:animEffect transition="in" filter="fade">
                                      <p:cBhvr additive="repl">
                                        <p:cTn id="16" dur="2000"/>
                                        <p:tgtEl>
                                          <p:spTgt spid="296">
                                            <p:txEl>
                                              <p:pRg st="1" end="1"/>
                                            </p:txEl>
                                          </p:spTgt>
                                        </p:tgtEl>
                                      </p:cBhvr>
                                    </p:animEffect>
                                  </p:childTnLst>
                                </p:cTn>
                              </p:par>
                              <p:par>
                                <p:cTn id="17" presetID="10" presetClass="entr" fill="hold" nodeType="withEffect">
                                  <p:stCondLst>
                                    <p:cond delay="0"/>
                                  </p:stCondLst>
                                  <p:childTnLst>
                                    <p:set>
                                      <p:cBhvr>
                                        <p:cTn id="18" dur="1" fill="hold">
                                          <p:stCondLst>
                                            <p:cond delay="0"/>
                                          </p:stCondLst>
                                        </p:cTn>
                                        <p:tgtEl>
                                          <p:spTgt spid="296">
                                            <p:txEl>
                                              <p:pRg st="2" end="2"/>
                                            </p:txEl>
                                          </p:spTgt>
                                        </p:tgtEl>
                                        <p:attrNameLst>
                                          <p:attrName>style.visibility</p:attrName>
                                        </p:attrNameLst>
                                      </p:cBhvr>
                                      <p:to>
                                        <p:strVal val="visible"/>
                                      </p:to>
                                    </p:set>
                                    <p:animEffect transition="in" filter="fade">
                                      <p:cBhvr additive="repl">
                                        <p:cTn id="19" dur="2000"/>
                                        <p:tgtEl>
                                          <p:spTgt spid="296">
                                            <p:txEl>
                                              <p:pRg st="2" end="2"/>
                                            </p:txEl>
                                          </p:spTgt>
                                        </p:tgtEl>
                                      </p:cBhvr>
                                    </p:animEffect>
                                  </p:childTnLst>
                                </p:cTn>
                              </p:par>
                              <p:par>
                                <p:cTn id="20" presetID="10" presetClass="entr" fill="hold" nodeType="withEffect">
                                  <p:stCondLst>
                                    <p:cond delay="0"/>
                                  </p:stCondLst>
                                  <p:childTnLst>
                                    <p:set>
                                      <p:cBhvr>
                                        <p:cTn id="21" dur="1" fill="hold">
                                          <p:stCondLst>
                                            <p:cond delay="0"/>
                                          </p:stCondLst>
                                        </p:cTn>
                                        <p:tgtEl>
                                          <p:spTgt spid="296">
                                            <p:txEl>
                                              <p:pRg st="3" end="3"/>
                                            </p:txEl>
                                          </p:spTgt>
                                        </p:tgtEl>
                                        <p:attrNameLst>
                                          <p:attrName>style.visibility</p:attrName>
                                        </p:attrNameLst>
                                      </p:cBhvr>
                                      <p:to>
                                        <p:strVal val="visible"/>
                                      </p:to>
                                    </p:set>
                                    <p:animEffect transition="in" filter="fade">
                                      <p:cBhvr additive="repl">
                                        <p:cTn id="22" dur="2000"/>
                                        <p:tgtEl>
                                          <p:spTgt spid="296">
                                            <p:txEl>
                                              <p:pRg st="3" end="3"/>
                                            </p:txEl>
                                          </p:spTgt>
                                        </p:tgtEl>
                                      </p:cBhvr>
                                    </p:animEffect>
                                  </p:childTnLst>
                                </p:cTn>
                              </p:par>
                              <p:par>
                                <p:cTn id="23" presetID="10" presetClass="entr" fill="hold" nodeType="withEffect">
                                  <p:stCondLst>
                                    <p:cond delay="0"/>
                                  </p:stCondLst>
                                  <p:childTnLst>
                                    <p:set>
                                      <p:cBhvr>
                                        <p:cTn id="24" dur="1" fill="hold">
                                          <p:stCondLst>
                                            <p:cond delay="0"/>
                                          </p:stCondLst>
                                        </p:cTn>
                                        <p:tgtEl>
                                          <p:spTgt spid="296">
                                            <p:txEl>
                                              <p:pRg st="4" end="4"/>
                                            </p:txEl>
                                          </p:spTgt>
                                        </p:tgtEl>
                                        <p:attrNameLst>
                                          <p:attrName>style.visibility</p:attrName>
                                        </p:attrNameLst>
                                      </p:cBhvr>
                                      <p:to>
                                        <p:strVal val="visible"/>
                                      </p:to>
                                    </p:set>
                                    <p:animEffect transition="in" filter="fade">
                                      <p:cBhvr additive="repl">
                                        <p:cTn id="25" dur="2000"/>
                                        <p:tgtEl>
                                          <p:spTgt spid="296">
                                            <p:txEl>
                                              <p:pRg st="4" end="4"/>
                                            </p:txEl>
                                          </p:spTgt>
                                        </p:tgtEl>
                                      </p:cBhvr>
                                    </p:animEffect>
                                  </p:childTnLst>
                                </p:cTn>
                              </p:par>
                              <p:par>
                                <p:cTn id="26" presetID="10" presetClass="entr" fill="hold" nodeType="withEffect">
                                  <p:stCondLst>
                                    <p:cond delay="0"/>
                                  </p:stCondLst>
                                  <p:childTnLst>
                                    <p:set>
                                      <p:cBhvr>
                                        <p:cTn id="27" dur="1" fill="hold">
                                          <p:stCondLst>
                                            <p:cond delay="0"/>
                                          </p:stCondLst>
                                        </p:cTn>
                                        <p:tgtEl>
                                          <p:spTgt spid="296">
                                            <p:txEl>
                                              <p:pRg st="5" end="5"/>
                                            </p:txEl>
                                          </p:spTgt>
                                        </p:tgtEl>
                                        <p:attrNameLst>
                                          <p:attrName>style.visibility</p:attrName>
                                        </p:attrNameLst>
                                      </p:cBhvr>
                                      <p:to>
                                        <p:strVal val="visible"/>
                                      </p:to>
                                    </p:set>
                                    <p:animEffect transition="in" filter="fade">
                                      <p:cBhvr additive="repl">
                                        <p:cTn id="28" dur="2000"/>
                                        <p:tgtEl>
                                          <p:spTgt spid="296">
                                            <p:txEl>
                                              <p:pRg st="5" end="5"/>
                                            </p:txEl>
                                          </p:spTgt>
                                        </p:tgtEl>
                                      </p:cBhvr>
                                    </p:animEffect>
                                  </p:childTnLst>
                                </p:cTn>
                              </p:par>
                              <p:par>
                                <p:cTn id="29" presetID="10" presetClass="entr" fill="hold" nodeType="withEffect">
                                  <p:stCondLst>
                                    <p:cond delay="0"/>
                                  </p:stCondLst>
                                  <p:childTnLst>
                                    <p:set>
                                      <p:cBhvr>
                                        <p:cTn id="30" dur="1" fill="hold">
                                          <p:stCondLst>
                                            <p:cond delay="0"/>
                                          </p:stCondLst>
                                        </p:cTn>
                                        <p:tgtEl>
                                          <p:spTgt spid="294"/>
                                        </p:tgtEl>
                                        <p:attrNameLst>
                                          <p:attrName>style.visibility</p:attrName>
                                        </p:attrNameLst>
                                      </p:cBhvr>
                                      <p:to>
                                        <p:strVal val="visible"/>
                                      </p:to>
                                    </p:set>
                                    <p:animEffect transition="in" filter="fade">
                                      <p:cBhvr additive="repl">
                                        <p:cTn id="31" dur="2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rgbClr val="002060">
            <a:alpha val="5000"/>
          </a:srgbClr>
        </a:solidFill>
        <a:effectLst/>
      </p:bgPr>
    </p:bg>
    <p:spTree>
      <p:nvGrpSpPr>
        <p:cNvPr id="1" name=""/>
        <p:cNvGrpSpPr/>
        <p:nvPr/>
      </p:nvGrpSpPr>
      <p:grpSpPr bwMode="auto">
        <a:xfrm>
          <a:off x="0" y="0"/>
          <a:ext cx="0" cy="0"/>
          <a:chOff x="0" y="0"/>
          <a:chExt cx="0" cy="0"/>
        </a:xfrm>
      </p:grpSpPr>
      <p:pic>
        <p:nvPicPr>
          <p:cNvPr id="9" name="Grafik 8"/>
          <p:cNvPicPr>
            <a:picLocks noChangeAspect="1"/>
          </p:cNvPicPr>
          <p:nvPr/>
        </p:nvPicPr>
        <p:blipFill>
          <a:blip r:embed="rId2">
            <a:grayscl/>
          </a:blip>
          <a:stretch/>
        </p:blipFill>
        <p:spPr bwMode="auto">
          <a:xfrm>
            <a:off x="8122155" y="4165080"/>
            <a:ext cx="4066641" cy="2548005"/>
          </a:xfrm>
          <a:prstGeom prst="rect">
            <a:avLst/>
          </a:prstGeom>
          <a:solidFill>
            <a:srgbClr val="F2F4F7"/>
          </a:solidFill>
        </p:spPr>
      </p:pic>
      <p:pic>
        <p:nvPicPr>
          <p:cNvPr id="5" name="Grafik 4"/>
          <p:cNvPicPr>
            <a:picLocks noChangeAspect="1"/>
          </p:cNvPicPr>
          <p:nvPr/>
        </p:nvPicPr>
        <p:blipFill>
          <a:blip r:embed="rId3">
            <a:grayscl/>
          </a:blip>
          <a:stretch/>
        </p:blipFill>
        <p:spPr bwMode="auto">
          <a:xfrm>
            <a:off x="90956" y="247428"/>
            <a:ext cx="3974585" cy="2036975"/>
          </a:xfrm>
          <a:prstGeom prst="rect">
            <a:avLst/>
          </a:prstGeom>
          <a:noFill/>
          <a:ln>
            <a:noFill/>
          </a:ln>
        </p:spPr>
      </p:pic>
      <p:pic>
        <p:nvPicPr>
          <p:cNvPr id="297" name="Grafik 227"/>
          <p:cNvPicPr/>
          <p:nvPr/>
        </p:nvPicPr>
        <p:blipFill>
          <a:blip r:embed="rId4"/>
          <a:stretch/>
        </p:blipFill>
        <p:spPr bwMode="auto">
          <a:xfrm>
            <a:off x="3574800" y="0"/>
            <a:ext cx="5064480" cy="6854760"/>
          </a:xfrm>
          <a:prstGeom prst="rect">
            <a:avLst/>
          </a:prstGeom>
          <a:ln>
            <a:noFill/>
          </a:ln>
        </p:spPr>
      </p:pic>
      <p:pic>
        <p:nvPicPr>
          <p:cNvPr id="299" name="Grafik 615"/>
          <p:cNvPicPr/>
          <p:nvPr/>
        </p:nvPicPr>
        <p:blipFill>
          <a:blip r:embed="rId5"/>
          <a:stretch/>
        </p:blipFill>
        <p:spPr bwMode="auto">
          <a:xfrm>
            <a:off x="348120" y="3376901"/>
            <a:ext cx="2747880" cy="3284640"/>
          </a:xfrm>
          <a:prstGeom prst="rect">
            <a:avLst/>
          </a:prstGeom>
          <a:ln>
            <a:noFill/>
          </a:ln>
        </p:spPr>
      </p:pic>
      <p:pic>
        <p:nvPicPr>
          <p:cNvPr id="301" name="Grafik 618"/>
          <p:cNvPicPr/>
          <p:nvPr/>
        </p:nvPicPr>
        <p:blipFill>
          <a:blip r:embed="rId6"/>
          <a:stretch/>
        </p:blipFill>
        <p:spPr bwMode="auto">
          <a:xfrm>
            <a:off x="10313280" y="4527720"/>
            <a:ext cx="221760" cy="301320"/>
          </a:xfrm>
          <a:prstGeom prst="rect">
            <a:avLst/>
          </a:prstGeom>
          <a:ln>
            <a:noFill/>
          </a:ln>
        </p:spPr>
      </p:pic>
      <p:pic>
        <p:nvPicPr>
          <p:cNvPr id="302" name="Grafik 619"/>
          <p:cNvPicPr/>
          <p:nvPr/>
        </p:nvPicPr>
        <p:blipFill>
          <a:blip r:embed="rId6"/>
          <a:stretch/>
        </p:blipFill>
        <p:spPr bwMode="auto">
          <a:xfrm>
            <a:off x="2437920" y="567720"/>
            <a:ext cx="221760" cy="301320"/>
          </a:xfrm>
          <a:prstGeom prst="rect">
            <a:avLst/>
          </a:prstGeom>
          <a:ln>
            <a:noFill/>
          </a:ln>
        </p:spPr>
      </p:pic>
      <p:pic>
        <p:nvPicPr>
          <p:cNvPr id="303" name="Grafik 620"/>
          <p:cNvPicPr/>
          <p:nvPr/>
        </p:nvPicPr>
        <p:blipFill>
          <a:blip r:embed="rId6"/>
          <a:stretch/>
        </p:blipFill>
        <p:spPr bwMode="auto">
          <a:xfrm>
            <a:off x="1480320" y="4660200"/>
            <a:ext cx="221760" cy="301320"/>
          </a:xfrm>
          <a:prstGeom prst="rect">
            <a:avLst/>
          </a:prstGeom>
          <a:ln>
            <a:noFill/>
          </a:ln>
        </p:spPr>
      </p:pic>
      <p:pic>
        <p:nvPicPr>
          <p:cNvPr id="304" name="Grafik 621"/>
          <p:cNvPicPr/>
          <p:nvPr/>
        </p:nvPicPr>
        <p:blipFill>
          <a:blip r:embed="rId6"/>
          <a:stretch/>
        </p:blipFill>
        <p:spPr bwMode="auto">
          <a:xfrm>
            <a:off x="10361520" y="4515120"/>
            <a:ext cx="221760" cy="301320"/>
          </a:xfrm>
          <a:prstGeom prst="rect">
            <a:avLst/>
          </a:prstGeom>
          <a:ln>
            <a:noFill/>
          </a:ln>
        </p:spPr>
      </p:pic>
      <p:pic>
        <p:nvPicPr>
          <p:cNvPr id="305" name="Grafik 622"/>
          <p:cNvPicPr/>
          <p:nvPr/>
        </p:nvPicPr>
        <p:blipFill>
          <a:blip r:embed="rId6"/>
          <a:stretch/>
        </p:blipFill>
        <p:spPr bwMode="auto">
          <a:xfrm>
            <a:off x="3395880" y="609480"/>
            <a:ext cx="221760" cy="301320"/>
          </a:xfrm>
          <a:prstGeom prst="rect">
            <a:avLst/>
          </a:prstGeom>
          <a:ln>
            <a:noFill/>
          </a:ln>
        </p:spPr>
      </p:pic>
      <p:pic>
        <p:nvPicPr>
          <p:cNvPr id="306" name="Grafik 623"/>
          <p:cNvPicPr/>
          <p:nvPr/>
        </p:nvPicPr>
        <p:blipFill>
          <a:blip r:embed="rId6"/>
          <a:stretch/>
        </p:blipFill>
        <p:spPr bwMode="auto">
          <a:xfrm>
            <a:off x="3448440" y="609480"/>
            <a:ext cx="221760" cy="301320"/>
          </a:xfrm>
          <a:prstGeom prst="rect">
            <a:avLst/>
          </a:prstGeom>
          <a:ln>
            <a:noFill/>
          </a:ln>
        </p:spPr>
      </p:pic>
      <p:pic>
        <p:nvPicPr>
          <p:cNvPr id="307" name="Grafik 624"/>
          <p:cNvPicPr/>
          <p:nvPr/>
        </p:nvPicPr>
        <p:blipFill>
          <a:blip r:embed="rId6"/>
          <a:stretch/>
        </p:blipFill>
        <p:spPr bwMode="auto">
          <a:xfrm>
            <a:off x="9491400" y="4266360"/>
            <a:ext cx="221760" cy="301320"/>
          </a:xfrm>
          <a:prstGeom prst="rect">
            <a:avLst/>
          </a:prstGeom>
          <a:ln>
            <a:noFill/>
          </a:ln>
        </p:spPr>
      </p:pic>
      <p:pic>
        <p:nvPicPr>
          <p:cNvPr id="308" name="Grafik 625"/>
          <p:cNvPicPr/>
          <p:nvPr/>
        </p:nvPicPr>
        <p:blipFill>
          <a:blip r:embed="rId6"/>
          <a:stretch/>
        </p:blipFill>
        <p:spPr bwMode="auto">
          <a:xfrm>
            <a:off x="3477600" y="633600"/>
            <a:ext cx="221760" cy="301320"/>
          </a:xfrm>
          <a:prstGeom prst="rect">
            <a:avLst/>
          </a:prstGeom>
          <a:ln>
            <a:noFill/>
          </a:ln>
        </p:spPr>
      </p:pic>
      <p:pic>
        <p:nvPicPr>
          <p:cNvPr id="309" name="Grafik 626"/>
          <p:cNvPicPr/>
          <p:nvPr/>
        </p:nvPicPr>
        <p:blipFill>
          <a:blip r:embed="rId6"/>
          <a:stretch/>
        </p:blipFill>
        <p:spPr bwMode="auto">
          <a:xfrm>
            <a:off x="3395880" y="620280"/>
            <a:ext cx="221760" cy="301320"/>
          </a:xfrm>
          <a:prstGeom prst="rect">
            <a:avLst/>
          </a:prstGeom>
          <a:ln>
            <a:noFill/>
          </a:ln>
        </p:spPr>
      </p:pic>
      <p:pic>
        <p:nvPicPr>
          <p:cNvPr id="310" name="Grafik 627"/>
          <p:cNvPicPr/>
          <p:nvPr/>
        </p:nvPicPr>
        <p:blipFill>
          <a:blip r:embed="rId6"/>
          <a:stretch/>
        </p:blipFill>
        <p:spPr bwMode="auto">
          <a:xfrm>
            <a:off x="7575840" y="1960920"/>
            <a:ext cx="221760" cy="301320"/>
          </a:xfrm>
          <a:prstGeom prst="rect">
            <a:avLst/>
          </a:prstGeom>
          <a:ln>
            <a:noFill/>
          </a:ln>
        </p:spPr>
      </p:pic>
      <p:pic>
        <p:nvPicPr>
          <p:cNvPr id="311" name="Grafik 628"/>
          <p:cNvPicPr/>
          <p:nvPr/>
        </p:nvPicPr>
        <p:blipFill>
          <a:blip r:embed="rId6"/>
          <a:stretch/>
        </p:blipFill>
        <p:spPr bwMode="auto">
          <a:xfrm>
            <a:off x="7520400" y="1976400"/>
            <a:ext cx="221760" cy="301320"/>
          </a:xfrm>
          <a:prstGeom prst="rect">
            <a:avLst/>
          </a:prstGeom>
          <a:ln>
            <a:noFill/>
          </a:ln>
        </p:spPr>
      </p:pic>
      <p:pic>
        <p:nvPicPr>
          <p:cNvPr id="312" name="Grafik 629"/>
          <p:cNvPicPr/>
          <p:nvPr/>
        </p:nvPicPr>
        <p:blipFill>
          <a:blip r:embed="rId6"/>
          <a:stretch/>
        </p:blipFill>
        <p:spPr bwMode="auto">
          <a:xfrm>
            <a:off x="6742800" y="5704920"/>
            <a:ext cx="221760" cy="301320"/>
          </a:xfrm>
          <a:prstGeom prst="rect">
            <a:avLst/>
          </a:prstGeom>
          <a:ln>
            <a:noFill/>
          </a:ln>
        </p:spPr>
      </p:pic>
      <p:pic>
        <p:nvPicPr>
          <p:cNvPr id="313" name="Grafik 630"/>
          <p:cNvPicPr/>
          <p:nvPr/>
        </p:nvPicPr>
        <p:blipFill>
          <a:blip r:embed="rId6"/>
          <a:stretch/>
        </p:blipFill>
        <p:spPr bwMode="auto">
          <a:xfrm>
            <a:off x="6917039" y="435240"/>
            <a:ext cx="221760" cy="301320"/>
          </a:xfrm>
          <a:prstGeom prst="rect">
            <a:avLst/>
          </a:prstGeom>
          <a:ln>
            <a:noFill/>
          </a:ln>
        </p:spPr>
      </p:pic>
      <p:pic>
        <p:nvPicPr>
          <p:cNvPr id="314" name="Grafik 631"/>
          <p:cNvPicPr/>
          <p:nvPr/>
        </p:nvPicPr>
        <p:blipFill>
          <a:blip r:embed="rId6"/>
          <a:stretch/>
        </p:blipFill>
        <p:spPr bwMode="auto">
          <a:xfrm>
            <a:off x="4391640" y="5920920"/>
            <a:ext cx="221760" cy="301320"/>
          </a:xfrm>
          <a:prstGeom prst="rect">
            <a:avLst/>
          </a:prstGeom>
          <a:ln>
            <a:noFill/>
          </a:ln>
        </p:spPr>
      </p:pic>
      <p:pic>
        <p:nvPicPr>
          <p:cNvPr id="315" name="Grafik 632"/>
          <p:cNvPicPr/>
          <p:nvPr/>
        </p:nvPicPr>
        <p:blipFill>
          <a:blip r:embed="rId6"/>
          <a:stretch/>
        </p:blipFill>
        <p:spPr bwMode="auto">
          <a:xfrm>
            <a:off x="6719760" y="4111560"/>
            <a:ext cx="221760" cy="301320"/>
          </a:xfrm>
          <a:prstGeom prst="rect">
            <a:avLst/>
          </a:prstGeom>
          <a:ln>
            <a:noFill/>
          </a:ln>
        </p:spPr>
      </p:pic>
      <p:pic>
        <p:nvPicPr>
          <p:cNvPr id="316" name="Grafik 633"/>
          <p:cNvPicPr/>
          <p:nvPr/>
        </p:nvPicPr>
        <p:blipFill>
          <a:blip r:embed="rId6"/>
          <a:stretch/>
        </p:blipFill>
        <p:spPr bwMode="auto">
          <a:xfrm>
            <a:off x="5050440" y="4311720"/>
            <a:ext cx="221760" cy="301320"/>
          </a:xfrm>
          <a:prstGeom prst="rect">
            <a:avLst/>
          </a:prstGeom>
          <a:ln>
            <a:noFill/>
          </a:ln>
        </p:spPr>
      </p:pic>
      <p:pic>
        <p:nvPicPr>
          <p:cNvPr id="317" name="Grafik 634"/>
          <p:cNvPicPr/>
          <p:nvPr/>
        </p:nvPicPr>
        <p:blipFill>
          <a:blip r:embed="rId6"/>
          <a:stretch/>
        </p:blipFill>
        <p:spPr bwMode="auto">
          <a:xfrm>
            <a:off x="7687080" y="2018880"/>
            <a:ext cx="221760" cy="301320"/>
          </a:xfrm>
          <a:prstGeom prst="rect">
            <a:avLst/>
          </a:prstGeom>
          <a:ln>
            <a:noFill/>
          </a:ln>
        </p:spPr>
      </p:pic>
      <p:pic>
        <p:nvPicPr>
          <p:cNvPr id="318" name="Grafik 635"/>
          <p:cNvPicPr/>
          <p:nvPr/>
        </p:nvPicPr>
        <p:blipFill>
          <a:blip r:embed="rId6"/>
          <a:stretch/>
        </p:blipFill>
        <p:spPr bwMode="auto">
          <a:xfrm>
            <a:off x="7575840" y="1961640"/>
            <a:ext cx="221760" cy="301320"/>
          </a:xfrm>
          <a:prstGeom prst="rect">
            <a:avLst/>
          </a:prstGeom>
          <a:ln>
            <a:noFill/>
          </a:ln>
        </p:spPr>
      </p:pic>
      <p:pic>
        <p:nvPicPr>
          <p:cNvPr id="319" name="Grafik 636"/>
          <p:cNvPicPr/>
          <p:nvPr/>
        </p:nvPicPr>
        <p:blipFill>
          <a:blip r:embed="rId6"/>
          <a:stretch/>
        </p:blipFill>
        <p:spPr bwMode="auto">
          <a:xfrm>
            <a:off x="6655680" y="5746680"/>
            <a:ext cx="221760" cy="301320"/>
          </a:xfrm>
          <a:prstGeom prst="rect">
            <a:avLst/>
          </a:prstGeom>
          <a:ln>
            <a:noFill/>
          </a:ln>
        </p:spPr>
      </p:pic>
      <p:pic>
        <p:nvPicPr>
          <p:cNvPr id="320" name="Grafik 637"/>
          <p:cNvPicPr/>
          <p:nvPr/>
        </p:nvPicPr>
        <p:blipFill>
          <a:blip r:embed="rId6"/>
          <a:stretch/>
        </p:blipFill>
        <p:spPr bwMode="auto">
          <a:xfrm>
            <a:off x="7004160" y="5095440"/>
            <a:ext cx="221760" cy="301320"/>
          </a:xfrm>
          <a:prstGeom prst="rect">
            <a:avLst/>
          </a:prstGeom>
          <a:ln>
            <a:noFill/>
          </a:ln>
        </p:spPr>
      </p:pic>
      <p:pic>
        <p:nvPicPr>
          <p:cNvPr id="321" name="Grafik 638"/>
          <p:cNvPicPr/>
          <p:nvPr/>
        </p:nvPicPr>
        <p:blipFill>
          <a:blip r:embed="rId6"/>
          <a:stretch/>
        </p:blipFill>
        <p:spPr bwMode="auto">
          <a:xfrm>
            <a:off x="6394680" y="4485960"/>
            <a:ext cx="221760" cy="301320"/>
          </a:xfrm>
          <a:prstGeom prst="rect">
            <a:avLst/>
          </a:prstGeom>
          <a:ln>
            <a:noFill/>
          </a:ln>
        </p:spPr>
      </p:pic>
      <p:pic>
        <p:nvPicPr>
          <p:cNvPr id="322" name="Grafik 639"/>
          <p:cNvPicPr/>
          <p:nvPr/>
        </p:nvPicPr>
        <p:blipFill>
          <a:blip r:embed="rId6"/>
          <a:stretch/>
        </p:blipFill>
        <p:spPr bwMode="auto">
          <a:xfrm>
            <a:off x="5137560" y="5356800"/>
            <a:ext cx="221760" cy="301320"/>
          </a:xfrm>
          <a:prstGeom prst="rect">
            <a:avLst/>
          </a:prstGeom>
          <a:ln>
            <a:noFill/>
          </a:ln>
        </p:spPr>
      </p:pic>
      <p:pic>
        <p:nvPicPr>
          <p:cNvPr id="323" name="Grafik 640"/>
          <p:cNvPicPr/>
          <p:nvPr/>
        </p:nvPicPr>
        <p:blipFill>
          <a:blip r:embed="rId6"/>
          <a:stretch/>
        </p:blipFill>
        <p:spPr bwMode="auto">
          <a:xfrm>
            <a:off x="5921280" y="1351080"/>
            <a:ext cx="221760" cy="301320"/>
          </a:xfrm>
          <a:prstGeom prst="rect">
            <a:avLst/>
          </a:prstGeom>
          <a:ln>
            <a:noFill/>
          </a:ln>
        </p:spPr>
      </p:pic>
      <p:pic>
        <p:nvPicPr>
          <p:cNvPr id="324" name="Grafik 641"/>
          <p:cNvPicPr/>
          <p:nvPr/>
        </p:nvPicPr>
        <p:blipFill>
          <a:blip r:embed="rId6"/>
          <a:stretch/>
        </p:blipFill>
        <p:spPr bwMode="auto">
          <a:xfrm>
            <a:off x="4653000" y="3395880"/>
            <a:ext cx="221760" cy="301320"/>
          </a:xfrm>
          <a:prstGeom prst="rect">
            <a:avLst/>
          </a:prstGeom>
          <a:ln>
            <a:noFill/>
          </a:ln>
        </p:spPr>
      </p:pic>
      <p:pic>
        <p:nvPicPr>
          <p:cNvPr id="325" name="Grafik 642"/>
          <p:cNvPicPr/>
          <p:nvPr/>
        </p:nvPicPr>
        <p:blipFill>
          <a:blip r:embed="rId6"/>
          <a:stretch/>
        </p:blipFill>
        <p:spPr bwMode="auto">
          <a:xfrm>
            <a:off x="4440960" y="2483280"/>
            <a:ext cx="221760" cy="301320"/>
          </a:xfrm>
          <a:prstGeom prst="rect">
            <a:avLst/>
          </a:prstGeom>
          <a:ln>
            <a:noFill/>
          </a:ln>
        </p:spPr>
      </p:pic>
      <p:pic>
        <p:nvPicPr>
          <p:cNvPr id="326" name="Grafik 643"/>
          <p:cNvPicPr/>
          <p:nvPr/>
        </p:nvPicPr>
        <p:blipFill>
          <a:blip r:embed="rId6"/>
          <a:stretch/>
        </p:blipFill>
        <p:spPr bwMode="auto">
          <a:xfrm>
            <a:off x="5114160" y="2666160"/>
            <a:ext cx="221760" cy="301320"/>
          </a:xfrm>
          <a:prstGeom prst="rect">
            <a:avLst/>
          </a:prstGeom>
          <a:ln>
            <a:noFill/>
          </a:ln>
        </p:spPr>
      </p:pic>
      <p:pic>
        <p:nvPicPr>
          <p:cNvPr id="327" name="Grafik 644"/>
          <p:cNvPicPr/>
          <p:nvPr/>
        </p:nvPicPr>
        <p:blipFill>
          <a:blip r:embed="rId6"/>
          <a:stretch/>
        </p:blipFill>
        <p:spPr bwMode="auto">
          <a:xfrm>
            <a:off x="5772960" y="2713680"/>
            <a:ext cx="221760" cy="301320"/>
          </a:xfrm>
          <a:prstGeom prst="rect">
            <a:avLst/>
          </a:prstGeom>
          <a:ln>
            <a:noFill/>
          </a:ln>
        </p:spPr>
      </p:pic>
      <p:pic>
        <p:nvPicPr>
          <p:cNvPr id="328" name="Grafik 645"/>
          <p:cNvPicPr/>
          <p:nvPr/>
        </p:nvPicPr>
        <p:blipFill>
          <a:blip r:embed="rId6"/>
          <a:stretch/>
        </p:blipFill>
        <p:spPr bwMode="auto">
          <a:xfrm>
            <a:off x="5572800" y="2047680"/>
            <a:ext cx="221760" cy="301320"/>
          </a:xfrm>
          <a:prstGeom prst="rect">
            <a:avLst/>
          </a:prstGeom>
          <a:ln>
            <a:noFill/>
          </a:ln>
        </p:spPr>
      </p:pic>
      <p:pic>
        <p:nvPicPr>
          <p:cNvPr id="329" name="Grafik 646"/>
          <p:cNvPicPr/>
          <p:nvPr/>
        </p:nvPicPr>
        <p:blipFill>
          <a:blip r:embed="rId6"/>
          <a:stretch/>
        </p:blipFill>
        <p:spPr bwMode="auto">
          <a:xfrm>
            <a:off x="7053480" y="3134519"/>
            <a:ext cx="221760" cy="301320"/>
          </a:xfrm>
          <a:prstGeom prst="rect">
            <a:avLst/>
          </a:prstGeom>
          <a:ln>
            <a:noFill/>
          </a:ln>
        </p:spPr>
      </p:pic>
      <p:pic>
        <p:nvPicPr>
          <p:cNvPr id="330" name="Grafik 647"/>
          <p:cNvPicPr/>
          <p:nvPr/>
        </p:nvPicPr>
        <p:blipFill>
          <a:blip r:embed="rId6"/>
          <a:stretch/>
        </p:blipFill>
        <p:spPr bwMode="auto">
          <a:xfrm>
            <a:off x="7004160" y="3092760"/>
            <a:ext cx="221760" cy="301320"/>
          </a:xfrm>
          <a:prstGeom prst="rect">
            <a:avLst/>
          </a:prstGeom>
          <a:ln>
            <a:noFill/>
          </a:ln>
        </p:spPr>
      </p:pic>
      <p:pic>
        <p:nvPicPr>
          <p:cNvPr id="331" name="Grafik 648"/>
          <p:cNvPicPr/>
          <p:nvPr/>
        </p:nvPicPr>
        <p:blipFill>
          <a:blip r:embed="rId6"/>
          <a:stretch/>
        </p:blipFill>
        <p:spPr bwMode="auto">
          <a:xfrm>
            <a:off x="7096320" y="3134519"/>
            <a:ext cx="221760" cy="301320"/>
          </a:xfrm>
          <a:prstGeom prst="rect">
            <a:avLst/>
          </a:prstGeom>
          <a:ln>
            <a:noFill/>
          </a:ln>
        </p:spPr>
      </p:pic>
      <p:pic>
        <p:nvPicPr>
          <p:cNvPr id="332" name="Grafik 649"/>
          <p:cNvPicPr/>
          <p:nvPr/>
        </p:nvPicPr>
        <p:blipFill>
          <a:blip r:embed="rId6"/>
          <a:stretch/>
        </p:blipFill>
        <p:spPr bwMode="auto">
          <a:xfrm>
            <a:off x="4697280" y="4800600"/>
            <a:ext cx="221760" cy="301320"/>
          </a:xfrm>
          <a:prstGeom prst="rect">
            <a:avLst/>
          </a:prstGeom>
          <a:ln>
            <a:noFill/>
          </a:ln>
        </p:spPr>
      </p:pic>
      <p:pic>
        <p:nvPicPr>
          <p:cNvPr id="333" name="Grafik 650"/>
          <p:cNvPicPr/>
          <p:nvPr/>
        </p:nvPicPr>
        <p:blipFill>
          <a:blip r:embed="rId6"/>
          <a:stretch/>
        </p:blipFill>
        <p:spPr bwMode="auto">
          <a:xfrm>
            <a:off x="4732200" y="3615120"/>
            <a:ext cx="221760" cy="301320"/>
          </a:xfrm>
          <a:prstGeom prst="rect">
            <a:avLst/>
          </a:prstGeom>
          <a:ln>
            <a:noFill/>
          </a:ln>
        </p:spPr>
      </p:pic>
      <p:pic>
        <p:nvPicPr>
          <p:cNvPr id="334" name="Grafik 651"/>
          <p:cNvPicPr/>
          <p:nvPr/>
        </p:nvPicPr>
        <p:blipFill>
          <a:blip r:embed="rId6"/>
          <a:stretch/>
        </p:blipFill>
        <p:spPr bwMode="auto">
          <a:xfrm>
            <a:off x="5001120" y="3440880"/>
            <a:ext cx="221760" cy="301320"/>
          </a:xfrm>
          <a:prstGeom prst="rect">
            <a:avLst/>
          </a:prstGeom>
          <a:ln>
            <a:noFill/>
          </a:ln>
        </p:spPr>
      </p:pic>
      <p:pic>
        <p:nvPicPr>
          <p:cNvPr id="335" name="Grafik 652"/>
          <p:cNvPicPr/>
          <p:nvPr/>
        </p:nvPicPr>
        <p:blipFill>
          <a:blip r:embed="rId6"/>
          <a:stretch/>
        </p:blipFill>
        <p:spPr bwMode="auto">
          <a:xfrm>
            <a:off x="5095800" y="4050360"/>
            <a:ext cx="221760" cy="301320"/>
          </a:xfrm>
          <a:prstGeom prst="rect">
            <a:avLst/>
          </a:prstGeom>
          <a:ln>
            <a:noFill/>
          </a:ln>
        </p:spPr>
      </p:pic>
      <p:pic>
        <p:nvPicPr>
          <p:cNvPr id="336" name="Grafik 653"/>
          <p:cNvPicPr/>
          <p:nvPr/>
        </p:nvPicPr>
        <p:blipFill>
          <a:blip r:embed="rId6"/>
          <a:stretch/>
        </p:blipFill>
        <p:spPr bwMode="auto">
          <a:xfrm>
            <a:off x="4615200" y="4240440"/>
            <a:ext cx="221760" cy="301320"/>
          </a:xfrm>
          <a:prstGeom prst="rect">
            <a:avLst/>
          </a:prstGeom>
          <a:ln>
            <a:noFill/>
          </a:ln>
        </p:spPr>
      </p:pic>
      <p:pic>
        <p:nvPicPr>
          <p:cNvPr id="337" name="Grafik 654"/>
          <p:cNvPicPr/>
          <p:nvPr/>
        </p:nvPicPr>
        <p:blipFill>
          <a:blip r:embed="rId6"/>
          <a:stretch/>
        </p:blipFill>
        <p:spPr bwMode="auto">
          <a:xfrm>
            <a:off x="4714920" y="4212000"/>
            <a:ext cx="221760" cy="301320"/>
          </a:xfrm>
          <a:prstGeom prst="rect">
            <a:avLst/>
          </a:prstGeom>
          <a:ln>
            <a:noFill/>
          </a:ln>
        </p:spPr>
      </p:pic>
      <p:pic>
        <p:nvPicPr>
          <p:cNvPr id="338" name="Grafik 655"/>
          <p:cNvPicPr/>
          <p:nvPr/>
        </p:nvPicPr>
        <p:blipFill>
          <a:blip r:embed="rId6"/>
          <a:stretch/>
        </p:blipFill>
        <p:spPr bwMode="auto">
          <a:xfrm>
            <a:off x="4741920" y="4194360"/>
            <a:ext cx="221760" cy="301320"/>
          </a:xfrm>
          <a:prstGeom prst="rect">
            <a:avLst/>
          </a:prstGeom>
          <a:ln>
            <a:noFill/>
          </a:ln>
        </p:spPr>
      </p:pic>
      <p:pic>
        <p:nvPicPr>
          <p:cNvPr id="339" name="Grafik 656"/>
          <p:cNvPicPr/>
          <p:nvPr/>
        </p:nvPicPr>
        <p:blipFill>
          <a:blip r:embed="rId6"/>
          <a:stretch/>
        </p:blipFill>
        <p:spPr bwMode="auto">
          <a:xfrm>
            <a:off x="4681080" y="4227480"/>
            <a:ext cx="221760" cy="301320"/>
          </a:xfrm>
          <a:prstGeom prst="rect">
            <a:avLst/>
          </a:prstGeom>
          <a:ln>
            <a:noFill/>
          </a:ln>
        </p:spPr>
      </p:pic>
      <p:pic>
        <p:nvPicPr>
          <p:cNvPr id="340" name="Grafik 657"/>
          <p:cNvPicPr/>
          <p:nvPr/>
        </p:nvPicPr>
        <p:blipFill>
          <a:blip r:embed="rId6"/>
          <a:stretch/>
        </p:blipFill>
        <p:spPr bwMode="auto">
          <a:xfrm>
            <a:off x="4726440" y="4207320"/>
            <a:ext cx="221760" cy="301320"/>
          </a:xfrm>
          <a:prstGeom prst="rect">
            <a:avLst/>
          </a:prstGeom>
          <a:ln>
            <a:noFill/>
          </a:ln>
        </p:spPr>
      </p:pic>
      <p:pic>
        <p:nvPicPr>
          <p:cNvPr id="341" name="Grafik 658"/>
          <p:cNvPicPr/>
          <p:nvPr/>
        </p:nvPicPr>
        <p:blipFill>
          <a:blip r:embed="rId6"/>
          <a:stretch/>
        </p:blipFill>
        <p:spPr bwMode="auto">
          <a:xfrm>
            <a:off x="4720680" y="4232520"/>
            <a:ext cx="221760" cy="301320"/>
          </a:xfrm>
          <a:prstGeom prst="rect">
            <a:avLst/>
          </a:prstGeom>
          <a:ln>
            <a:noFill/>
          </a:ln>
        </p:spPr>
      </p:pic>
      <p:pic>
        <p:nvPicPr>
          <p:cNvPr id="342" name="Grafik 659"/>
          <p:cNvPicPr/>
          <p:nvPr/>
        </p:nvPicPr>
        <p:blipFill>
          <a:blip r:embed="rId6"/>
          <a:stretch/>
        </p:blipFill>
        <p:spPr bwMode="auto">
          <a:xfrm>
            <a:off x="3672000" y="4089960"/>
            <a:ext cx="221760" cy="301320"/>
          </a:xfrm>
          <a:prstGeom prst="rect">
            <a:avLst/>
          </a:prstGeom>
          <a:ln>
            <a:noFill/>
          </a:ln>
        </p:spPr>
      </p:pic>
      <p:pic>
        <p:nvPicPr>
          <p:cNvPr id="343" name="Grafik 660"/>
          <p:cNvPicPr/>
          <p:nvPr/>
        </p:nvPicPr>
        <p:blipFill>
          <a:blip r:embed="rId6"/>
          <a:stretch/>
        </p:blipFill>
        <p:spPr bwMode="auto">
          <a:xfrm>
            <a:off x="5001120" y="4005360"/>
            <a:ext cx="221760" cy="301320"/>
          </a:xfrm>
          <a:prstGeom prst="rect">
            <a:avLst/>
          </a:prstGeom>
          <a:ln>
            <a:noFill/>
          </a:ln>
        </p:spPr>
      </p:pic>
      <p:pic>
        <p:nvPicPr>
          <p:cNvPr id="344" name="Grafik 661"/>
          <p:cNvPicPr/>
          <p:nvPr/>
        </p:nvPicPr>
        <p:blipFill>
          <a:blip r:embed="rId6"/>
          <a:stretch/>
        </p:blipFill>
        <p:spPr bwMode="auto">
          <a:xfrm>
            <a:off x="5001120" y="4092480"/>
            <a:ext cx="221760" cy="301320"/>
          </a:xfrm>
          <a:prstGeom prst="rect">
            <a:avLst/>
          </a:prstGeom>
          <a:ln>
            <a:noFill/>
          </a:ln>
        </p:spPr>
      </p:pic>
      <p:pic>
        <p:nvPicPr>
          <p:cNvPr id="345" name="Grafik 662"/>
          <p:cNvPicPr/>
          <p:nvPr/>
        </p:nvPicPr>
        <p:blipFill>
          <a:blip r:embed="rId6"/>
          <a:stretch/>
        </p:blipFill>
        <p:spPr bwMode="auto">
          <a:xfrm>
            <a:off x="5137560" y="1438200"/>
            <a:ext cx="221760" cy="301320"/>
          </a:xfrm>
          <a:prstGeom prst="rect">
            <a:avLst/>
          </a:prstGeom>
          <a:ln>
            <a:noFill/>
          </a:ln>
        </p:spPr>
      </p:pic>
      <p:pic>
        <p:nvPicPr>
          <p:cNvPr id="346" name="Grafik 663"/>
          <p:cNvPicPr/>
          <p:nvPr/>
        </p:nvPicPr>
        <p:blipFill>
          <a:blip r:embed="rId6"/>
          <a:stretch/>
        </p:blipFill>
        <p:spPr bwMode="auto">
          <a:xfrm>
            <a:off x="3918600" y="3005640"/>
            <a:ext cx="221760" cy="301320"/>
          </a:xfrm>
          <a:prstGeom prst="rect">
            <a:avLst/>
          </a:prstGeom>
          <a:ln>
            <a:noFill/>
          </a:ln>
        </p:spPr>
      </p:pic>
      <p:pic>
        <p:nvPicPr>
          <p:cNvPr id="347" name="Grafik 664"/>
          <p:cNvPicPr/>
          <p:nvPr/>
        </p:nvPicPr>
        <p:blipFill>
          <a:blip r:embed="rId6"/>
          <a:stretch/>
        </p:blipFill>
        <p:spPr bwMode="auto">
          <a:xfrm>
            <a:off x="4050720" y="3099960"/>
            <a:ext cx="221760" cy="301320"/>
          </a:xfrm>
          <a:prstGeom prst="rect">
            <a:avLst/>
          </a:prstGeom>
          <a:ln>
            <a:noFill/>
          </a:ln>
        </p:spPr>
      </p:pic>
      <p:pic>
        <p:nvPicPr>
          <p:cNvPr id="348" name="Grafik 665"/>
          <p:cNvPicPr/>
          <p:nvPr/>
        </p:nvPicPr>
        <p:blipFill>
          <a:blip r:embed="rId6"/>
          <a:stretch/>
        </p:blipFill>
        <p:spPr bwMode="auto">
          <a:xfrm>
            <a:off x="4050720" y="2960280"/>
            <a:ext cx="221760" cy="301320"/>
          </a:xfrm>
          <a:prstGeom prst="rect">
            <a:avLst/>
          </a:prstGeom>
          <a:ln>
            <a:noFill/>
          </a:ln>
        </p:spPr>
      </p:pic>
      <p:pic>
        <p:nvPicPr>
          <p:cNvPr id="349" name="Grafik 666"/>
          <p:cNvPicPr/>
          <p:nvPr/>
        </p:nvPicPr>
        <p:blipFill>
          <a:blip r:embed="rId6"/>
          <a:stretch/>
        </p:blipFill>
        <p:spPr bwMode="auto">
          <a:xfrm>
            <a:off x="5001120" y="4573080"/>
            <a:ext cx="221760" cy="301320"/>
          </a:xfrm>
          <a:prstGeom prst="rect">
            <a:avLst/>
          </a:prstGeom>
          <a:ln>
            <a:noFill/>
          </a:ln>
        </p:spPr>
      </p:pic>
      <p:pic>
        <p:nvPicPr>
          <p:cNvPr id="350" name="Grafik 667"/>
          <p:cNvPicPr/>
          <p:nvPr/>
        </p:nvPicPr>
        <p:blipFill>
          <a:blip r:embed="rId6"/>
          <a:stretch/>
        </p:blipFill>
        <p:spPr bwMode="auto">
          <a:xfrm>
            <a:off x="4876200" y="4611240"/>
            <a:ext cx="221760" cy="301320"/>
          </a:xfrm>
          <a:prstGeom prst="rect">
            <a:avLst/>
          </a:prstGeom>
          <a:ln>
            <a:noFill/>
          </a:ln>
        </p:spPr>
      </p:pic>
      <p:pic>
        <p:nvPicPr>
          <p:cNvPr id="351" name="Grafik 668"/>
          <p:cNvPicPr/>
          <p:nvPr/>
        </p:nvPicPr>
        <p:blipFill>
          <a:blip r:embed="rId6"/>
          <a:stretch/>
        </p:blipFill>
        <p:spPr bwMode="auto">
          <a:xfrm>
            <a:off x="3812400" y="4267080"/>
            <a:ext cx="221760" cy="301320"/>
          </a:xfrm>
          <a:prstGeom prst="rect">
            <a:avLst/>
          </a:prstGeom>
          <a:ln>
            <a:noFill/>
          </a:ln>
        </p:spPr>
      </p:pic>
      <p:sp>
        <p:nvSpPr>
          <p:cNvPr id="352" name="CustomShape 1"/>
          <p:cNvSpPr/>
          <p:nvPr/>
        </p:nvSpPr>
        <p:spPr bwMode="auto">
          <a:xfrm>
            <a:off x="581123" y="2047260"/>
            <a:ext cx="1566360" cy="41760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r>
              <a:rPr lang="de-DE" sz="1400" b="0" strike="noStrike" spc="-1">
                <a:solidFill>
                  <a:srgbClr val="000000"/>
                </a:solidFill>
                <a:latin typeface="Arial"/>
                <a:ea typeface="DejaVu Sans"/>
              </a:rPr>
              <a:t>Austria</a:t>
            </a:r>
            <a:r>
              <a:rPr lang="de-DE" sz="1800" b="0" strike="noStrike" spc="-1">
                <a:solidFill>
                  <a:srgbClr val="000000"/>
                </a:solidFill>
                <a:latin typeface="Arial"/>
                <a:ea typeface="DejaVu Sans"/>
              </a:rPr>
              <a:t> </a:t>
            </a:r>
            <a:endParaRPr lang="de-DE" sz="1800" b="0" strike="noStrike" spc="-1">
              <a:latin typeface="Arial"/>
            </a:endParaRPr>
          </a:p>
        </p:txBody>
      </p:sp>
      <p:sp>
        <p:nvSpPr>
          <p:cNvPr id="353" name="CustomShape 2"/>
          <p:cNvSpPr/>
          <p:nvPr/>
        </p:nvSpPr>
        <p:spPr bwMode="auto">
          <a:xfrm>
            <a:off x="581123" y="6222240"/>
            <a:ext cx="1392120" cy="3481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r>
              <a:rPr lang="de-DE" sz="1400" b="0" strike="noStrike" spc="-1">
                <a:solidFill>
                  <a:srgbClr val="000000"/>
                </a:solidFill>
                <a:latin typeface="Arial"/>
                <a:ea typeface="DejaVu Sans"/>
              </a:rPr>
              <a:t>Italy</a:t>
            </a:r>
            <a:endParaRPr lang="de-DE" sz="1400" b="0" strike="noStrike" spc="-1">
              <a:latin typeface="Arial"/>
            </a:endParaRPr>
          </a:p>
        </p:txBody>
      </p:sp>
      <p:sp>
        <p:nvSpPr>
          <p:cNvPr id="354" name="CustomShape 3"/>
          <p:cNvSpPr/>
          <p:nvPr/>
        </p:nvSpPr>
        <p:spPr bwMode="auto">
          <a:xfrm>
            <a:off x="9765345" y="6435803"/>
            <a:ext cx="1740600" cy="3481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r>
              <a:rPr lang="de-DE" sz="1400" b="0" strike="noStrike" spc="-1">
                <a:solidFill>
                  <a:srgbClr val="000000"/>
                </a:solidFill>
                <a:latin typeface="Arial"/>
                <a:ea typeface="DejaVu Sans"/>
              </a:rPr>
              <a:t>Switzerland</a:t>
            </a:r>
            <a:endParaRPr lang="de-DE" sz="1400" b="0" strike="noStrike" spc="-1">
              <a:latin typeface="Arial"/>
            </a:endParaRPr>
          </a:p>
        </p:txBody>
      </p:sp>
      <p:sp>
        <p:nvSpPr>
          <p:cNvPr id="355" name="CustomShape 4"/>
          <p:cNvSpPr/>
          <p:nvPr/>
        </p:nvSpPr>
        <p:spPr bwMode="auto">
          <a:xfrm>
            <a:off x="9000487" y="438038"/>
            <a:ext cx="3098322" cy="18925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r>
              <a:rPr lang="en-US" sz="2100" spc="-1">
                <a:solidFill>
                  <a:srgbClr val="000000"/>
                </a:solidFill>
                <a:latin typeface="Gill Sans MT"/>
              </a:rPr>
              <a:t>The members come from all over Germany and from Austria, Italy and </a:t>
            </a:r>
            <a:endParaRPr/>
          </a:p>
          <a:p>
            <a:pPr>
              <a:lnSpc>
                <a:spcPct val="100000"/>
              </a:lnSpc>
              <a:defRPr/>
            </a:pPr>
            <a:r>
              <a:rPr lang="en-US" sz="2100" spc="-1">
                <a:solidFill>
                  <a:srgbClr val="000000"/>
                </a:solidFill>
                <a:latin typeface="Gill Sans MT"/>
              </a:rPr>
              <a:t>of Switzerland.</a:t>
            </a:r>
            <a:endParaRPr/>
          </a:p>
        </p:txBody>
      </p:sp>
    </p:spTree>
  </p:cSld>
  <p:clrMapOvr>
    <a:masterClrMapping/>
  </p:clrMapOvr>
  <mc:AlternateContent xmlns:mc="http://schemas.openxmlformats.org/markup-compatibility/2006" xmlns:p14="http://schemas.microsoft.com/office/powerpoint/2010/main">
    <mc:Choice Requires="p14">
      <p:transition p14:dur="0" advTm="10823"/>
    </mc:Choice>
    <mc:Fallback xmlns:w="http://schemas.openxmlformats.org/wordprocessingml/2006/main" xmlns:m="http://schemas.openxmlformats.org/officeDocument/2006/math" xmlns="">
      <p:transition advClick="1" advTm="10823"/>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400" name="CustomShape 1"/>
          <p:cNvSpPr/>
          <p:nvPr/>
        </p:nvSpPr>
        <p:spPr bwMode="auto">
          <a:xfrm>
            <a:off x="2970360" y="732240"/>
            <a:ext cx="3468240" cy="3457080"/>
          </a:xfrm>
          <a:prstGeom prst="ellipse">
            <a:avLst/>
          </a:prstGeom>
          <a:solidFill>
            <a:srgbClr val="397E89">
              <a:alpha val="28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en-US" sz="1800" b="1" spc="-1">
                <a:solidFill>
                  <a:schemeClr val="bg1"/>
                </a:solidFill>
                <a:latin typeface="Gill Sans MT"/>
              </a:rPr>
              <a:t>social scientists and humanities scholars</a:t>
            </a:r>
            <a:endParaRPr lang="de-DE" sz="1800" b="1" strike="noStrike" spc="-1">
              <a:solidFill>
                <a:schemeClr val="bg1"/>
              </a:solidFill>
              <a:latin typeface="Arial"/>
            </a:endParaRPr>
          </a:p>
        </p:txBody>
      </p:sp>
      <p:sp>
        <p:nvSpPr>
          <p:cNvPr id="401" name="CustomShape 2"/>
          <p:cNvSpPr/>
          <p:nvPr/>
        </p:nvSpPr>
        <p:spPr bwMode="auto">
          <a:xfrm>
            <a:off x="4533120" y="3132000"/>
            <a:ext cx="3468240" cy="3457080"/>
          </a:xfrm>
          <a:prstGeom prst="ellipse">
            <a:avLst/>
          </a:prstGeom>
          <a:solidFill>
            <a:srgbClr val="397E89">
              <a:alpha val="68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pc="-1" dirty="0" err="1">
                <a:solidFill>
                  <a:schemeClr val="bg1"/>
                </a:solidFill>
                <a:latin typeface="Gill Sans MT"/>
              </a:rPr>
              <a:t>mathematicians</a:t>
            </a:r>
            <a:r>
              <a:rPr lang="de-DE" sz="1800" b="1" spc="-1" dirty="0">
                <a:solidFill>
                  <a:schemeClr val="bg1"/>
                </a:solidFill>
                <a:latin typeface="Gill Sans MT"/>
              </a:rPr>
              <a:t> and </a:t>
            </a:r>
            <a:r>
              <a:rPr lang="de-DE" sz="1800" b="1" spc="-1" dirty="0" err="1">
                <a:solidFill>
                  <a:schemeClr val="bg1"/>
                </a:solidFill>
                <a:latin typeface="Gill Sans MT"/>
              </a:rPr>
              <a:t>scientists</a:t>
            </a:r>
            <a:r>
              <a:rPr lang="de-DE" sz="1800" b="1" spc="-1" dirty="0">
                <a:solidFill>
                  <a:schemeClr val="bg1"/>
                </a:solidFill>
                <a:latin typeface="Gill Sans MT"/>
              </a:rPr>
              <a:t> </a:t>
            </a:r>
            <a:r>
              <a:rPr lang="de-DE" sz="1800" b="1" spc="-1" dirty="0" err="1">
                <a:solidFill>
                  <a:schemeClr val="bg1"/>
                </a:solidFill>
                <a:latin typeface="Gill Sans MT"/>
              </a:rPr>
              <a:t>from</a:t>
            </a:r>
            <a:r>
              <a:rPr lang="de-DE" sz="1800" b="1" spc="-1" dirty="0">
                <a:solidFill>
                  <a:schemeClr val="bg1"/>
                </a:solidFill>
                <a:latin typeface="Gill Sans MT"/>
              </a:rPr>
              <a:t> </a:t>
            </a:r>
            <a:r>
              <a:rPr lang="de-DE" sz="1800" b="1" spc="-1" dirty="0" err="1">
                <a:solidFill>
                  <a:schemeClr val="bg1"/>
                </a:solidFill>
                <a:latin typeface="Gill Sans MT"/>
              </a:rPr>
              <a:t>the</a:t>
            </a:r>
            <a:r>
              <a:rPr lang="de-DE" sz="1800" b="1" spc="-1" dirty="0">
                <a:solidFill>
                  <a:schemeClr val="bg1"/>
                </a:solidFill>
                <a:latin typeface="Gill Sans MT"/>
              </a:rPr>
              <a:t> </a:t>
            </a:r>
            <a:r>
              <a:rPr lang="de-DE" sz="1800" b="1" spc="-1" dirty="0" err="1">
                <a:solidFill>
                  <a:schemeClr val="bg1"/>
                </a:solidFill>
                <a:latin typeface="Gill Sans MT"/>
              </a:rPr>
              <a:t>natural</a:t>
            </a:r>
            <a:r>
              <a:rPr lang="de-DE" sz="1800" b="1" spc="-1" dirty="0">
                <a:solidFill>
                  <a:schemeClr val="bg1"/>
                </a:solidFill>
                <a:latin typeface="Gill Sans MT"/>
              </a:rPr>
              <a:t> </a:t>
            </a:r>
            <a:r>
              <a:rPr lang="de-DE" sz="1800" b="1" spc="-1" dirty="0" err="1">
                <a:solidFill>
                  <a:schemeClr val="bg1"/>
                </a:solidFill>
                <a:latin typeface="Gill Sans MT"/>
              </a:rPr>
              <a:t>sciences</a:t>
            </a:r>
            <a:endParaRPr lang="de-DE" sz="1800" b="1" strike="noStrike" spc="-1" dirty="0">
              <a:solidFill>
                <a:schemeClr val="bg1"/>
              </a:solidFill>
              <a:latin typeface="Arial"/>
            </a:endParaRPr>
          </a:p>
        </p:txBody>
      </p:sp>
      <p:sp>
        <p:nvSpPr>
          <p:cNvPr id="402" name="CustomShape 3"/>
          <p:cNvSpPr/>
          <p:nvPr/>
        </p:nvSpPr>
        <p:spPr bwMode="auto">
          <a:xfrm>
            <a:off x="6095520" y="732240"/>
            <a:ext cx="3468240" cy="3457080"/>
          </a:xfrm>
          <a:prstGeom prst="ellipse">
            <a:avLst/>
          </a:prstGeom>
          <a:solidFill>
            <a:srgbClr val="397E89"/>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pc="-1">
                <a:solidFill>
                  <a:schemeClr val="bg1"/>
                </a:solidFill>
                <a:latin typeface="Gill Sans MT"/>
              </a:rPr>
              <a:t>writers and musicians</a:t>
            </a:r>
            <a:endParaRPr lang="de-DE" sz="1800" b="1" strike="noStrike" spc="-1">
              <a:solidFill>
                <a:schemeClr val="bg1"/>
              </a:solidFill>
              <a:latin typeface="Arial"/>
            </a:endParaRPr>
          </a:p>
          <a:p>
            <a:pPr algn="ctr">
              <a:lnSpc>
                <a:spcPct val="100000"/>
              </a:lnSpc>
              <a:defRPr/>
            </a:pPr>
            <a:endParaRPr lang="de-DE"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3151"/>
    </mc:Choice>
    <mc:Fallback xmlns:w="http://schemas.openxmlformats.org/wordprocessingml/2006/main" xmlns:m="http://schemas.openxmlformats.org/officeDocument/2006/math" xmlns="">
      <p:transition advClick="1" advTm="3151"/>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pic>
        <p:nvPicPr>
          <p:cNvPr id="404" name="Grafik 6"/>
          <p:cNvPicPr/>
          <p:nvPr/>
        </p:nvPicPr>
        <p:blipFill>
          <a:blip r:embed="rId2"/>
          <a:stretch/>
        </p:blipFill>
        <p:spPr bwMode="auto">
          <a:xfrm>
            <a:off x="317160" y="1556280"/>
            <a:ext cx="927720" cy="1102680"/>
          </a:xfrm>
          <a:prstGeom prst="rect">
            <a:avLst/>
          </a:prstGeom>
          <a:ln w="28440">
            <a:solidFill>
              <a:schemeClr val="bg1"/>
            </a:solidFill>
            <a:round/>
          </a:ln>
        </p:spPr>
      </p:pic>
      <p:pic>
        <p:nvPicPr>
          <p:cNvPr id="405" name="Grafik 8"/>
          <p:cNvPicPr/>
          <p:nvPr/>
        </p:nvPicPr>
        <p:blipFill>
          <a:blip r:embed="rId3"/>
          <a:stretch/>
        </p:blipFill>
        <p:spPr bwMode="auto">
          <a:xfrm>
            <a:off x="1388520" y="603720"/>
            <a:ext cx="927720" cy="1100160"/>
          </a:xfrm>
          <a:prstGeom prst="rect">
            <a:avLst/>
          </a:prstGeom>
          <a:ln w="28440">
            <a:solidFill>
              <a:schemeClr val="bg1"/>
            </a:solidFill>
            <a:round/>
          </a:ln>
        </p:spPr>
      </p:pic>
      <p:pic>
        <p:nvPicPr>
          <p:cNvPr id="406" name="Grafik 10"/>
          <p:cNvPicPr/>
          <p:nvPr/>
        </p:nvPicPr>
        <p:blipFill>
          <a:blip r:embed="rId4"/>
          <a:stretch/>
        </p:blipFill>
        <p:spPr bwMode="auto">
          <a:xfrm>
            <a:off x="2496600" y="2874600"/>
            <a:ext cx="927720" cy="1180080"/>
          </a:xfrm>
          <a:prstGeom prst="rect">
            <a:avLst/>
          </a:prstGeom>
          <a:ln w="28440">
            <a:solidFill>
              <a:schemeClr val="bg1"/>
            </a:solidFill>
            <a:round/>
          </a:ln>
        </p:spPr>
      </p:pic>
      <p:pic>
        <p:nvPicPr>
          <p:cNvPr id="407" name="Grafik 14"/>
          <p:cNvPicPr/>
          <p:nvPr/>
        </p:nvPicPr>
        <p:blipFill>
          <a:blip r:embed="rId5"/>
          <a:stretch/>
        </p:blipFill>
        <p:spPr bwMode="auto">
          <a:xfrm>
            <a:off x="4137480" y="298800"/>
            <a:ext cx="901440" cy="1071000"/>
          </a:xfrm>
          <a:prstGeom prst="rect">
            <a:avLst/>
          </a:prstGeom>
          <a:ln w="28440">
            <a:solidFill>
              <a:schemeClr val="bg1"/>
            </a:solidFill>
            <a:round/>
          </a:ln>
        </p:spPr>
      </p:pic>
      <p:pic>
        <p:nvPicPr>
          <p:cNvPr id="408" name="Grafik 16"/>
          <p:cNvPicPr/>
          <p:nvPr/>
        </p:nvPicPr>
        <p:blipFill>
          <a:blip r:embed="rId6"/>
          <a:stretch/>
        </p:blipFill>
        <p:spPr bwMode="auto">
          <a:xfrm>
            <a:off x="2517120" y="1609920"/>
            <a:ext cx="927720" cy="1095120"/>
          </a:xfrm>
          <a:prstGeom prst="rect">
            <a:avLst/>
          </a:prstGeom>
          <a:ln w="28440">
            <a:solidFill>
              <a:schemeClr val="bg1"/>
            </a:solidFill>
            <a:round/>
          </a:ln>
        </p:spPr>
      </p:pic>
      <p:pic>
        <p:nvPicPr>
          <p:cNvPr id="409" name="Grafik 30"/>
          <p:cNvPicPr/>
          <p:nvPr/>
        </p:nvPicPr>
        <p:blipFill>
          <a:blip r:embed="rId7"/>
          <a:stretch/>
        </p:blipFill>
        <p:spPr bwMode="auto">
          <a:xfrm>
            <a:off x="396360" y="4192200"/>
            <a:ext cx="930240" cy="1102680"/>
          </a:xfrm>
          <a:prstGeom prst="rect">
            <a:avLst/>
          </a:prstGeom>
          <a:ln w="28440">
            <a:solidFill>
              <a:schemeClr val="bg1"/>
            </a:solidFill>
            <a:round/>
          </a:ln>
        </p:spPr>
      </p:pic>
      <p:pic>
        <p:nvPicPr>
          <p:cNvPr id="410" name="Grafik 36"/>
          <p:cNvPicPr/>
          <p:nvPr/>
        </p:nvPicPr>
        <p:blipFill>
          <a:blip r:embed="rId8"/>
          <a:stretch/>
        </p:blipFill>
        <p:spPr bwMode="auto">
          <a:xfrm>
            <a:off x="2508480" y="316439"/>
            <a:ext cx="927720" cy="1095120"/>
          </a:xfrm>
          <a:prstGeom prst="rect">
            <a:avLst/>
          </a:prstGeom>
          <a:ln w="28440">
            <a:solidFill>
              <a:schemeClr val="bg1"/>
            </a:solidFill>
            <a:round/>
          </a:ln>
        </p:spPr>
      </p:pic>
      <p:pic>
        <p:nvPicPr>
          <p:cNvPr id="411" name="Grafik 49"/>
          <p:cNvPicPr/>
          <p:nvPr/>
        </p:nvPicPr>
        <p:blipFill>
          <a:blip r:embed="rId9"/>
          <a:stretch/>
        </p:blipFill>
        <p:spPr bwMode="auto">
          <a:xfrm>
            <a:off x="1443240" y="3473640"/>
            <a:ext cx="927720" cy="1100160"/>
          </a:xfrm>
          <a:prstGeom prst="rect">
            <a:avLst/>
          </a:prstGeom>
          <a:ln w="28440">
            <a:solidFill>
              <a:schemeClr val="bg1"/>
            </a:solidFill>
            <a:round/>
          </a:ln>
        </p:spPr>
      </p:pic>
      <p:pic>
        <p:nvPicPr>
          <p:cNvPr id="412" name="Grafik 50"/>
          <p:cNvPicPr/>
          <p:nvPr/>
        </p:nvPicPr>
        <p:blipFill>
          <a:blip r:embed="rId10"/>
          <a:stretch/>
        </p:blipFill>
        <p:spPr bwMode="auto">
          <a:xfrm>
            <a:off x="2496600" y="4267800"/>
            <a:ext cx="927720" cy="1100160"/>
          </a:xfrm>
          <a:prstGeom prst="rect">
            <a:avLst/>
          </a:prstGeom>
          <a:ln w="28440">
            <a:solidFill>
              <a:schemeClr val="bg1"/>
            </a:solidFill>
            <a:round/>
          </a:ln>
        </p:spPr>
      </p:pic>
      <p:pic>
        <p:nvPicPr>
          <p:cNvPr id="413" name="Grafik 52"/>
          <p:cNvPicPr/>
          <p:nvPr/>
        </p:nvPicPr>
        <p:blipFill>
          <a:blip r:embed="rId11"/>
          <a:stretch/>
        </p:blipFill>
        <p:spPr bwMode="auto">
          <a:xfrm>
            <a:off x="350640" y="2875680"/>
            <a:ext cx="930960" cy="1102680"/>
          </a:xfrm>
          <a:prstGeom prst="rect">
            <a:avLst/>
          </a:prstGeom>
          <a:ln w="28440">
            <a:solidFill>
              <a:schemeClr val="bg1"/>
            </a:solidFill>
            <a:round/>
          </a:ln>
        </p:spPr>
      </p:pic>
      <p:pic>
        <p:nvPicPr>
          <p:cNvPr id="414" name="Grafik 53"/>
          <p:cNvPicPr/>
          <p:nvPr/>
        </p:nvPicPr>
        <p:blipFill>
          <a:blip r:embed="rId12"/>
          <a:stretch/>
        </p:blipFill>
        <p:spPr bwMode="auto">
          <a:xfrm>
            <a:off x="321840" y="195480"/>
            <a:ext cx="927720" cy="1102680"/>
          </a:xfrm>
          <a:prstGeom prst="rect">
            <a:avLst/>
          </a:prstGeom>
          <a:ln w="28440">
            <a:solidFill>
              <a:schemeClr val="bg1"/>
            </a:solidFill>
            <a:round/>
          </a:ln>
        </p:spPr>
      </p:pic>
      <p:pic>
        <p:nvPicPr>
          <p:cNvPr id="415" name="Grafik 95"/>
          <p:cNvPicPr/>
          <p:nvPr/>
        </p:nvPicPr>
        <p:blipFill>
          <a:blip r:embed="rId13"/>
          <a:stretch/>
        </p:blipFill>
        <p:spPr bwMode="auto">
          <a:xfrm>
            <a:off x="394560" y="5511600"/>
            <a:ext cx="932040" cy="1107360"/>
          </a:xfrm>
          <a:prstGeom prst="rect">
            <a:avLst/>
          </a:prstGeom>
          <a:ln w="28440">
            <a:solidFill>
              <a:schemeClr val="bg1"/>
            </a:solidFill>
            <a:round/>
          </a:ln>
        </p:spPr>
      </p:pic>
      <p:pic>
        <p:nvPicPr>
          <p:cNvPr id="416" name="Grafik 97"/>
          <p:cNvPicPr/>
          <p:nvPr/>
        </p:nvPicPr>
        <p:blipFill>
          <a:blip r:embed="rId14"/>
          <a:stretch/>
        </p:blipFill>
        <p:spPr bwMode="auto">
          <a:xfrm>
            <a:off x="1403640" y="4930200"/>
            <a:ext cx="966960" cy="1134000"/>
          </a:xfrm>
          <a:prstGeom prst="rect">
            <a:avLst/>
          </a:prstGeom>
          <a:ln w="28440">
            <a:solidFill>
              <a:schemeClr val="bg1"/>
            </a:solidFill>
            <a:round/>
          </a:ln>
        </p:spPr>
      </p:pic>
      <p:pic>
        <p:nvPicPr>
          <p:cNvPr id="417" name="Grafik 99"/>
          <p:cNvPicPr/>
          <p:nvPr/>
        </p:nvPicPr>
        <p:blipFill>
          <a:blip r:embed="rId15"/>
          <a:stretch/>
        </p:blipFill>
        <p:spPr bwMode="auto">
          <a:xfrm>
            <a:off x="10867680" y="4192200"/>
            <a:ext cx="927720" cy="1100160"/>
          </a:xfrm>
          <a:prstGeom prst="rect">
            <a:avLst/>
          </a:prstGeom>
          <a:ln w="28440">
            <a:solidFill>
              <a:schemeClr val="bg1"/>
            </a:solidFill>
            <a:round/>
          </a:ln>
        </p:spPr>
      </p:pic>
      <p:pic>
        <p:nvPicPr>
          <p:cNvPr id="418" name="Grafik 208"/>
          <p:cNvPicPr/>
          <p:nvPr/>
        </p:nvPicPr>
        <p:blipFill>
          <a:blip r:embed="rId16"/>
          <a:stretch/>
        </p:blipFill>
        <p:spPr bwMode="auto">
          <a:xfrm>
            <a:off x="6635880" y="265680"/>
            <a:ext cx="936360" cy="1104840"/>
          </a:xfrm>
          <a:prstGeom prst="rect">
            <a:avLst/>
          </a:prstGeom>
          <a:ln w="28440">
            <a:solidFill>
              <a:schemeClr val="bg1"/>
            </a:solidFill>
            <a:round/>
          </a:ln>
        </p:spPr>
      </p:pic>
      <p:pic>
        <p:nvPicPr>
          <p:cNvPr id="419" name="Grafik 209"/>
          <p:cNvPicPr/>
          <p:nvPr/>
        </p:nvPicPr>
        <p:blipFill>
          <a:blip r:embed="rId17"/>
          <a:stretch/>
        </p:blipFill>
        <p:spPr bwMode="auto">
          <a:xfrm>
            <a:off x="9688680" y="1937160"/>
            <a:ext cx="927720" cy="1100160"/>
          </a:xfrm>
          <a:prstGeom prst="rect">
            <a:avLst/>
          </a:prstGeom>
          <a:ln w="28440">
            <a:solidFill>
              <a:schemeClr val="bg1"/>
            </a:solidFill>
            <a:round/>
          </a:ln>
        </p:spPr>
      </p:pic>
      <p:pic>
        <p:nvPicPr>
          <p:cNvPr id="420" name="Grafik 210"/>
          <p:cNvPicPr/>
          <p:nvPr/>
        </p:nvPicPr>
        <p:blipFill>
          <a:blip r:embed="rId18"/>
          <a:stretch/>
        </p:blipFill>
        <p:spPr bwMode="auto">
          <a:xfrm>
            <a:off x="8360280" y="4250160"/>
            <a:ext cx="966240" cy="1145520"/>
          </a:xfrm>
          <a:prstGeom prst="rect">
            <a:avLst/>
          </a:prstGeom>
          <a:ln w="28440">
            <a:solidFill>
              <a:schemeClr val="bg1"/>
            </a:solidFill>
            <a:round/>
          </a:ln>
        </p:spPr>
      </p:pic>
      <p:pic>
        <p:nvPicPr>
          <p:cNvPr id="421" name="Grafik 212"/>
          <p:cNvPicPr/>
          <p:nvPr/>
        </p:nvPicPr>
        <p:blipFill>
          <a:blip r:embed="rId19"/>
          <a:stretch/>
        </p:blipFill>
        <p:spPr bwMode="auto">
          <a:xfrm>
            <a:off x="10932480" y="1541880"/>
            <a:ext cx="925560" cy="1100160"/>
          </a:xfrm>
          <a:prstGeom prst="rect">
            <a:avLst/>
          </a:prstGeom>
          <a:ln w="28440">
            <a:solidFill>
              <a:schemeClr val="bg1"/>
            </a:solidFill>
            <a:round/>
          </a:ln>
        </p:spPr>
      </p:pic>
      <p:pic>
        <p:nvPicPr>
          <p:cNvPr id="422" name="Grafik 214"/>
          <p:cNvPicPr/>
          <p:nvPr/>
        </p:nvPicPr>
        <p:blipFill>
          <a:blip r:embed="rId20"/>
          <a:stretch/>
        </p:blipFill>
        <p:spPr bwMode="auto">
          <a:xfrm>
            <a:off x="8340480" y="1602000"/>
            <a:ext cx="927720" cy="1100160"/>
          </a:xfrm>
          <a:prstGeom prst="rect">
            <a:avLst/>
          </a:prstGeom>
          <a:ln w="28440">
            <a:solidFill>
              <a:schemeClr val="bg1"/>
            </a:solidFill>
            <a:round/>
          </a:ln>
        </p:spPr>
      </p:pic>
      <p:pic>
        <p:nvPicPr>
          <p:cNvPr id="423" name="Grafik 215"/>
          <p:cNvPicPr/>
          <p:nvPr/>
        </p:nvPicPr>
        <p:blipFill>
          <a:blip r:embed="rId21"/>
          <a:stretch/>
        </p:blipFill>
        <p:spPr bwMode="auto">
          <a:xfrm>
            <a:off x="5412600" y="270000"/>
            <a:ext cx="927720" cy="1100160"/>
          </a:xfrm>
          <a:prstGeom prst="rect">
            <a:avLst/>
          </a:prstGeom>
          <a:ln w="28440">
            <a:solidFill>
              <a:schemeClr val="bg1"/>
            </a:solidFill>
            <a:round/>
          </a:ln>
        </p:spPr>
      </p:pic>
      <p:pic>
        <p:nvPicPr>
          <p:cNvPr id="424" name="Grafik 216"/>
          <p:cNvPicPr/>
          <p:nvPr/>
        </p:nvPicPr>
        <p:blipFill>
          <a:blip r:embed="rId22"/>
          <a:stretch/>
        </p:blipFill>
        <p:spPr bwMode="auto">
          <a:xfrm>
            <a:off x="8340480" y="298800"/>
            <a:ext cx="895320" cy="1085400"/>
          </a:xfrm>
          <a:prstGeom prst="rect">
            <a:avLst/>
          </a:prstGeom>
          <a:ln w="28440">
            <a:solidFill>
              <a:schemeClr val="bg1"/>
            </a:solidFill>
            <a:round/>
          </a:ln>
        </p:spPr>
      </p:pic>
      <p:pic>
        <p:nvPicPr>
          <p:cNvPr id="425" name="Grafik 217"/>
          <p:cNvPicPr/>
          <p:nvPr/>
        </p:nvPicPr>
        <p:blipFill>
          <a:blip r:embed="rId23"/>
          <a:stretch/>
        </p:blipFill>
        <p:spPr bwMode="auto">
          <a:xfrm>
            <a:off x="10935000" y="2856600"/>
            <a:ext cx="933840" cy="1085400"/>
          </a:xfrm>
          <a:prstGeom prst="rect">
            <a:avLst/>
          </a:prstGeom>
          <a:ln w="28440">
            <a:solidFill>
              <a:schemeClr val="bg1"/>
            </a:solidFill>
            <a:round/>
          </a:ln>
        </p:spPr>
      </p:pic>
      <p:pic>
        <p:nvPicPr>
          <p:cNvPr id="426" name="Grafik 218"/>
          <p:cNvPicPr/>
          <p:nvPr/>
        </p:nvPicPr>
        <p:blipFill>
          <a:blip r:embed="rId24"/>
          <a:stretch/>
        </p:blipFill>
        <p:spPr bwMode="auto">
          <a:xfrm>
            <a:off x="8347680" y="2875680"/>
            <a:ext cx="968760" cy="1145520"/>
          </a:xfrm>
          <a:prstGeom prst="rect">
            <a:avLst/>
          </a:prstGeom>
          <a:ln w="28440">
            <a:solidFill>
              <a:schemeClr val="bg1"/>
            </a:solidFill>
            <a:round/>
          </a:ln>
        </p:spPr>
      </p:pic>
      <p:pic>
        <p:nvPicPr>
          <p:cNvPr id="427" name="Grafik 219"/>
          <p:cNvPicPr/>
          <p:nvPr/>
        </p:nvPicPr>
        <p:blipFill>
          <a:blip r:embed="rId25"/>
          <a:stretch/>
        </p:blipFill>
        <p:spPr bwMode="auto">
          <a:xfrm>
            <a:off x="9712079" y="3352680"/>
            <a:ext cx="933840" cy="1095120"/>
          </a:xfrm>
          <a:prstGeom prst="rect">
            <a:avLst/>
          </a:prstGeom>
          <a:ln w="28440">
            <a:solidFill>
              <a:schemeClr val="bg1"/>
            </a:solidFill>
            <a:round/>
          </a:ln>
        </p:spPr>
      </p:pic>
      <p:pic>
        <p:nvPicPr>
          <p:cNvPr id="428" name="Grafik 220"/>
          <p:cNvPicPr/>
          <p:nvPr/>
        </p:nvPicPr>
        <p:blipFill>
          <a:blip r:embed="rId26"/>
          <a:stretch/>
        </p:blipFill>
        <p:spPr bwMode="auto">
          <a:xfrm>
            <a:off x="10941120" y="282600"/>
            <a:ext cx="927720" cy="1102680"/>
          </a:xfrm>
          <a:prstGeom prst="rect">
            <a:avLst/>
          </a:prstGeom>
          <a:ln w="28440">
            <a:solidFill>
              <a:schemeClr val="bg1"/>
            </a:solidFill>
            <a:round/>
          </a:ln>
        </p:spPr>
      </p:pic>
      <p:pic>
        <p:nvPicPr>
          <p:cNvPr id="429" name="Grafik 221"/>
          <p:cNvPicPr/>
          <p:nvPr/>
        </p:nvPicPr>
        <p:blipFill>
          <a:blip r:embed="rId27"/>
          <a:stretch/>
        </p:blipFill>
        <p:spPr bwMode="auto">
          <a:xfrm>
            <a:off x="10910880" y="5498280"/>
            <a:ext cx="932040" cy="1104840"/>
          </a:xfrm>
          <a:prstGeom prst="rect">
            <a:avLst/>
          </a:prstGeom>
          <a:ln w="28440">
            <a:solidFill>
              <a:schemeClr val="bg1"/>
            </a:solidFill>
            <a:round/>
          </a:ln>
        </p:spPr>
      </p:pic>
      <p:pic>
        <p:nvPicPr>
          <p:cNvPr id="430" name="Grafik 222"/>
          <p:cNvPicPr/>
          <p:nvPr/>
        </p:nvPicPr>
        <p:blipFill>
          <a:blip r:embed="rId28"/>
          <a:stretch/>
        </p:blipFill>
        <p:spPr bwMode="auto">
          <a:xfrm>
            <a:off x="9697680" y="4751640"/>
            <a:ext cx="948240" cy="1124640"/>
          </a:xfrm>
          <a:prstGeom prst="rect">
            <a:avLst/>
          </a:prstGeom>
          <a:ln w="28440">
            <a:solidFill>
              <a:schemeClr val="bg1"/>
            </a:solidFill>
            <a:round/>
          </a:ln>
        </p:spPr>
      </p:pic>
      <p:pic>
        <p:nvPicPr>
          <p:cNvPr id="431" name="Grafik 223"/>
          <p:cNvPicPr/>
          <p:nvPr/>
        </p:nvPicPr>
        <p:blipFill>
          <a:blip r:embed="rId29"/>
          <a:stretch/>
        </p:blipFill>
        <p:spPr bwMode="auto">
          <a:xfrm>
            <a:off x="2477519" y="5587920"/>
            <a:ext cx="932040" cy="1095120"/>
          </a:xfrm>
          <a:prstGeom prst="rect">
            <a:avLst/>
          </a:prstGeom>
          <a:ln w="28440">
            <a:solidFill>
              <a:schemeClr val="bg1"/>
            </a:solidFill>
            <a:round/>
          </a:ln>
        </p:spPr>
      </p:pic>
      <p:pic>
        <p:nvPicPr>
          <p:cNvPr id="432" name="Grafik 224"/>
          <p:cNvPicPr/>
          <p:nvPr/>
        </p:nvPicPr>
        <p:blipFill>
          <a:blip r:embed="rId30"/>
          <a:stretch/>
        </p:blipFill>
        <p:spPr bwMode="auto">
          <a:xfrm>
            <a:off x="8386200" y="5587920"/>
            <a:ext cx="930240" cy="1095120"/>
          </a:xfrm>
          <a:prstGeom prst="rect">
            <a:avLst/>
          </a:prstGeom>
          <a:ln w="28440">
            <a:solidFill>
              <a:schemeClr val="bg1"/>
            </a:solidFill>
            <a:round/>
          </a:ln>
        </p:spPr>
      </p:pic>
      <p:pic>
        <p:nvPicPr>
          <p:cNvPr id="433" name="Grafik 225"/>
          <p:cNvPicPr/>
          <p:nvPr/>
        </p:nvPicPr>
        <p:blipFill>
          <a:blip r:embed="rId31"/>
          <a:stretch/>
        </p:blipFill>
        <p:spPr bwMode="auto">
          <a:xfrm>
            <a:off x="9720000" y="558720"/>
            <a:ext cx="895320" cy="1061280"/>
          </a:xfrm>
          <a:prstGeom prst="rect">
            <a:avLst/>
          </a:prstGeom>
          <a:ln w="28440">
            <a:solidFill>
              <a:schemeClr val="bg1"/>
            </a:solidFill>
            <a:round/>
          </a:ln>
        </p:spPr>
      </p:pic>
      <p:sp>
        <p:nvSpPr>
          <p:cNvPr id="434" name="CustomShape 1"/>
          <p:cNvSpPr/>
          <p:nvPr/>
        </p:nvSpPr>
        <p:spPr bwMode="auto">
          <a:xfrm>
            <a:off x="4154760" y="1650240"/>
            <a:ext cx="3468240" cy="3457080"/>
          </a:xfrm>
          <a:prstGeom prst="ellipse">
            <a:avLst/>
          </a:prstGeom>
          <a:solidFill>
            <a:srgbClr val="397E89">
              <a:alpha val="28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en-US" sz="1600" b="1" spc="-1">
                <a:solidFill>
                  <a:schemeClr val="bg1"/>
                </a:solidFill>
                <a:latin typeface="Gill Sans MT"/>
              </a:rPr>
              <a:t>social scientists and humanities scholars</a:t>
            </a:r>
            <a:endParaRPr lang="de-DE" sz="1600" b="1" strike="noStrike" spc="-1">
              <a:solidFill>
                <a:schemeClr val="bg1"/>
              </a:solidFill>
              <a:latin typeface="Arial"/>
            </a:endParaRPr>
          </a:p>
        </p:txBody>
      </p:sp>
      <p:pic>
        <p:nvPicPr>
          <p:cNvPr id="435" name="Grafik 80"/>
          <p:cNvPicPr/>
          <p:nvPr/>
        </p:nvPicPr>
        <p:blipFill>
          <a:blip r:embed="rId32"/>
          <a:stretch/>
        </p:blipFill>
        <p:spPr bwMode="auto">
          <a:xfrm>
            <a:off x="4158360" y="5503680"/>
            <a:ext cx="927720" cy="1100160"/>
          </a:xfrm>
          <a:prstGeom prst="rect">
            <a:avLst/>
          </a:prstGeom>
          <a:ln w="28440">
            <a:solidFill>
              <a:schemeClr val="bg1"/>
            </a:solidFill>
            <a:round/>
          </a:ln>
        </p:spPr>
      </p:pic>
      <p:pic>
        <p:nvPicPr>
          <p:cNvPr id="436" name="Grafik 81"/>
          <p:cNvPicPr/>
          <p:nvPr/>
        </p:nvPicPr>
        <p:blipFill>
          <a:blip r:embed="rId33"/>
          <a:stretch/>
        </p:blipFill>
        <p:spPr bwMode="auto">
          <a:xfrm>
            <a:off x="6660360" y="5511600"/>
            <a:ext cx="921240" cy="1092240"/>
          </a:xfrm>
          <a:prstGeom prst="rect">
            <a:avLst/>
          </a:prstGeom>
          <a:ln w="28440">
            <a:solidFill>
              <a:schemeClr val="bg1"/>
            </a:solidFill>
            <a:round/>
          </a:ln>
        </p:spPr>
      </p:pic>
      <p:pic>
        <p:nvPicPr>
          <p:cNvPr id="437" name="Grafik 82"/>
          <p:cNvPicPr/>
          <p:nvPr/>
        </p:nvPicPr>
        <p:blipFill>
          <a:blip r:embed="rId34"/>
          <a:stretch/>
        </p:blipFill>
        <p:spPr bwMode="auto">
          <a:xfrm>
            <a:off x="5392080" y="5511600"/>
            <a:ext cx="968760" cy="1095120"/>
          </a:xfrm>
          <a:prstGeom prst="rect">
            <a:avLst/>
          </a:prstGeom>
          <a:ln w="28440">
            <a:solidFill>
              <a:schemeClr val="bg1"/>
            </a:solidFill>
            <a:round/>
          </a:ln>
        </p:spPr>
      </p:pic>
      <p:pic>
        <p:nvPicPr>
          <p:cNvPr id="438" name="Grafik 87"/>
          <p:cNvPicPr/>
          <p:nvPr/>
        </p:nvPicPr>
        <p:blipFill>
          <a:blip r:embed="rId35"/>
          <a:stretch/>
        </p:blipFill>
        <p:spPr bwMode="auto">
          <a:xfrm>
            <a:off x="1390320" y="2035440"/>
            <a:ext cx="977040" cy="1212840"/>
          </a:xfrm>
          <a:prstGeom prst="rect">
            <a:avLst/>
          </a:prstGeom>
          <a:ln w="28440">
            <a:solidFill>
              <a:schemeClr val="bg1"/>
            </a:solidFill>
            <a:round/>
          </a:ln>
        </p:spPr>
      </p:pic>
    </p:spTree>
  </p:cSld>
  <p:clrMapOvr>
    <a:masterClrMapping/>
  </p:clrMapOvr>
  <mc:AlternateContent xmlns:mc="http://schemas.openxmlformats.org/markup-compatibility/2006" xmlns:p14="http://schemas.microsoft.com/office/powerpoint/2010/main">
    <mc:Choice Requires="p14">
      <p:transition p14:dur="0" advTm="5319"/>
    </mc:Choice>
    <mc:Fallback xmlns:w="http://schemas.openxmlformats.org/wordprocessingml/2006/main" xmlns:m="http://schemas.openxmlformats.org/officeDocument/2006/math" xmlns="">
      <p:transition advClick="1" advTm="5319"/>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anim calcmode="lin" valueType="num">
                                      <p:cBhvr additive="repl">
                                        <p:cTn id="7" dur="500" fill="hold"/>
                                        <p:tgtEl>
                                          <p:spTgt spid="414"/>
                                        </p:tgtEl>
                                        <p:attrNameLst>
                                          <p:attrName>ppt_w</p:attrName>
                                        </p:attrNameLst>
                                      </p:cBhvr>
                                      <p:tavLst>
                                        <p:tav tm="0">
                                          <p:val>
                                            <p:fltVal val="0"/>
                                          </p:val>
                                        </p:tav>
                                        <p:tav tm="100000">
                                          <p:val>
                                            <p:strVal val="#ppt_w"/>
                                          </p:val>
                                        </p:tav>
                                      </p:tavLst>
                                    </p:anim>
                                    <p:anim calcmode="lin" valueType="num">
                                      <p:cBhvr additive="repl">
                                        <p:cTn id="8" dur="500" fill="hold"/>
                                        <p:tgtEl>
                                          <p:spTgt spid="414"/>
                                        </p:tgtEl>
                                        <p:attrNameLst>
                                          <p:attrName>ppt_h</p:attrName>
                                        </p:attrNameLst>
                                      </p:cBhvr>
                                      <p:tavLst>
                                        <p:tav tm="0">
                                          <p:val>
                                            <p:fltVal val="0"/>
                                          </p:val>
                                        </p:tav>
                                        <p:tav tm="100000">
                                          <p:val>
                                            <p:strVal val="#ppt_h"/>
                                          </p:val>
                                        </p:tav>
                                      </p:tavLst>
                                    </p:anim>
                                    <p:animEffect transition="in" filter="fade">
                                      <p:cBhvr additive="repl">
                                        <p:cTn id="9" dur="500"/>
                                        <p:tgtEl>
                                          <p:spTgt spid="414"/>
                                        </p:tgtEl>
                                      </p:cBhvr>
                                    </p:animEffect>
                                  </p:childTnLst>
                                </p:cTn>
                              </p:par>
                              <p:par>
                                <p:cTn id="10" presetID="53" presetClass="entr" presetSubtype="16" fill="hold" nodeType="withEffect">
                                  <p:stCondLst>
                                    <p:cond delay="0"/>
                                  </p:stCondLst>
                                  <p:childTnLst>
                                    <p:set>
                                      <p:cBhvr>
                                        <p:cTn id="11" dur="1" fill="hold">
                                          <p:stCondLst>
                                            <p:cond delay="0"/>
                                          </p:stCondLst>
                                        </p:cTn>
                                        <p:tgtEl>
                                          <p:spTgt spid="404"/>
                                        </p:tgtEl>
                                        <p:attrNameLst>
                                          <p:attrName>style.visibility</p:attrName>
                                        </p:attrNameLst>
                                      </p:cBhvr>
                                      <p:to>
                                        <p:strVal val="visible"/>
                                      </p:to>
                                    </p:set>
                                    <p:anim calcmode="lin" valueType="num">
                                      <p:cBhvr additive="repl">
                                        <p:cTn id="12" dur="500" fill="hold"/>
                                        <p:tgtEl>
                                          <p:spTgt spid="404"/>
                                        </p:tgtEl>
                                        <p:attrNameLst>
                                          <p:attrName>ppt_w</p:attrName>
                                        </p:attrNameLst>
                                      </p:cBhvr>
                                      <p:tavLst>
                                        <p:tav tm="0">
                                          <p:val>
                                            <p:fltVal val="0"/>
                                          </p:val>
                                        </p:tav>
                                        <p:tav tm="100000">
                                          <p:val>
                                            <p:strVal val="#ppt_w"/>
                                          </p:val>
                                        </p:tav>
                                      </p:tavLst>
                                    </p:anim>
                                    <p:anim calcmode="lin" valueType="num">
                                      <p:cBhvr additive="repl">
                                        <p:cTn id="13" dur="500" fill="hold"/>
                                        <p:tgtEl>
                                          <p:spTgt spid="404"/>
                                        </p:tgtEl>
                                        <p:attrNameLst>
                                          <p:attrName>ppt_h</p:attrName>
                                        </p:attrNameLst>
                                      </p:cBhvr>
                                      <p:tavLst>
                                        <p:tav tm="0">
                                          <p:val>
                                            <p:fltVal val="0"/>
                                          </p:val>
                                        </p:tav>
                                        <p:tav tm="100000">
                                          <p:val>
                                            <p:strVal val="#ppt_h"/>
                                          </p:val>
                                        </p:tav>
                                      </p:tavLst>
                                    </p:anim>
                                    <p:animEffect transition="in" filter="fade">
                                      <p:cBhvr additive="repl">
                                        <p:cTn id="14" dur="500"/>
                                        <p:tgtEl>
                                          <p:spTgt spid="404"/>
                                        </p:tgtEl>
                                      </p:cBhvr>
                                    </p:animEffect>
                                  </p:childTnLst>
                                </p:cTn>
                              </p:par>
                              <p:par>
                                <p:cTn id="15" presetID="53" presetClass="entr" presetSubtype="16" fill="hold" nodeType="withEffect">
                                  <p:stCondLst>
                                    <p:cond delay="0"/>
                                  </p:stCondLst>
                                  <p:childTnLst>
                                    <p:set>
                                      <p:cBhvr>
                                        <p:cTn id="16" dur="1" fill="hold">
                                          <p:stCondLst>
                                            <p:cond delay="0"/>
                                          </p:stCondLst>
                                        </p:cTn>
                                        <p:tgtEl>
                                          <p:spTgt spid="413"/>
                                        </p:tgtEl>
                                        <p:attrNameLst>
                                          <p:attrName>style.visibility</p:attrName>
                                        </p:attrNameLst>
                                      </p:cBhvr>
                                      <p:to>
                                        <p:strVal val="visible"/>
                                      </p:to>
                                    </p:set>
                                    <p:anim calcmode="lin" valueType="num">
                                      <p:cBhvr additive="repl">
                                        <p:cTn id="17" dur="500" fill="hold"/>
                                        <p:tgtEl>
                                          <p:spTgt spid="413"/>
                                        </p:tgtEl>
                                        <p:attrNameLst>
                                          <p:attrName>ppt_w</p:attrName>
                                        </p:attrNameLst>
                                      </p:cBhvr>
                                      <p:tavLst>
                                        <p:tav tm="0">
                                          <p:val>
                                            <p:fltVal val="0"/>
                                          </p:val>
                                        </p:tav>
                                        <p:tav tm="100000">
                                          <p:val>
                                            <p:strVal val="#ppt_w"/>
                                          </p:val>
                                        </p:tav>
                                      </p:tavLst>
                                    </p:anim>
                                    <p:anim calcmode="lin" valueType="num">
                                      <p:cBhvr additive="repl">
                                        <p:cTn id="18" dur="500" fill="hold"/>
                                        <p:tgtEl>
                                          <p:spTgt spid="413"/>
                                        </p:tgtEl>
                                        <p:attrNameLst>
                                          <p:attrName>ppt_h</p:attrName>
                                        </p:attrNameLst>
                                      </p:cBhvr>
                                      <p:tavLst>
                                        <p:tav tm="0">
                                          <p:val>
                                            <p:fltVal val="0"/>
                                          </p:val>
                                        </p:tav>
                                        <p:tav tm="100000">
                                          <p:val>
                                            <p:strVal val="#ppt_h"/>
                                          </p:val>
                                        </p:tav>
                                      </p:tavLst>
                                    </p:anim>
                                    <p:animEffect transition="in" filter="fade">
                                      <p:cBhvr additive="repl">
                                        <p:cTn id="19" dur="500"/>
                                        <p:tgtEl>
                                          <p:spTgt spid="413"/>
                                        </p:tgtEl>
                                      </p:cBhvr>
                                    </p:animEffect>
                                  </p:childTnLst>
                                </p:cTn>
                              </p:par>
                              <p:par>
                                <p:cTn id="20" presetID="53" presetClass="entr" presetSubtype="16" fill="hold" nodeType="withEffect">
                                  <p:stCondLst>
                                    <p:cond delay="0"/>
                                  </p:stCondLst>
                                  <p:childTnLst>
                                    <p:set>
                                      <p:cBhvr>
                                        <p:cTn id="21" dur="1" fill="hold">
                                          <p:stCondLst>
                                            <p:cond delay="0"/>
                                          </p:stCondLst>
                                        </p:cTn>
                                        <p:tgtEl>
                                          <p:spTgt spid="409"/>
                                        </p:tgtEl>
                                        <p:attrNameLst>
                                          <p:attrName>style.visibility</p:attrName>
                                        </p:attrNameLst>
                                      </p:cBhvr>
                                      <p:to>
                                        <p:strVal val="visible"/>
                                      </p:to>
                                    </p:set>
                                    <p:anim calcmode="lin" valueType="num">
                                      <p:cBhvr additive="repl">
                                        <p:cTn id="22" dur="500" fill="hold"/>
                                        <p:tgtEl>
                                          <p:spTgt spid="409"/>
                                        </p:tgtEl>
                                        <p:attrNameLst>
                                          <p:attrName>ppt_w</p:attrName>
                                        </p:attrNameLst>
                                      </p:cBhvr>
                                      <p:tavLst>
                                        <p:tav tm="0">
                                          <p:val>
                                            <p:fltVal val="0"/>
                                          </p:val>
                                        </p:tav>
                                        <p:tav tm="100000">
                                          <p:val>
                                            <p:strVal val="#ppt_w"/>
                                          </p:val>
                                        </p:tav>
                                      </p:tavLst>
                                    </p:anim>
                                    <p:anim calcmode="lin" valueType="num">
                                      <p:cBhvr additive="repl">
                                        <p:cTn id="23" dur="500" fill="hold"/>
                                        <p:tgtEl>
                                          <p:spTgt spid="409"/>
                                        </p:tgtEl>
                                        <p:attrNameLst>
                                          <p:attrName>ppt_h</p:attrName>
                                        </p:attrNameLst>
                                      </p:cBhvr>
                                      <p:tavLst>
                                        <p:tav tm="0">
                                          <p:val>
                                            <p:fltVal val="0"/>
                                          </p:val>
                                        </p:tav>
                                        <p:tav tm="100000">
                                          <p:val>
                                            <p:strVal val="#ppt_h"/>
                                          </p:val>
                                        </p:tav>
                                      </p:tavLst>
                                    </p:anim>
                                    <p:animEffect transition="in" filter="fade">
                                      <p:cBhvr additive="repl">
                                        <p:cTn id="24" dur="500"/>
                                        <p:tgtEl>
                                          <p:spTgt spid="409"/>
                                        </p:tgtEl>
                                      </p:cBhvr>
                                    </p:animEffect>
                                  </p:childTnLst>
                                </p:cTn>
                              </p:par>
                              <p:par>
                                <p:cTn id="25" presetID="53" presetClass="entr" presetSubtype="16" fill="hold" nodeType="withEffect">
                                  <p:stCondLst>
                                    <p:cond delay="0"/>
                                  </p:stCondLst>
                                  <p:childTnLst>
                                    <p:set>
                                      <p:cBhvr>
                                        <p:cTn id="26" dur="1" fill="hold">
                                          <p:stCondLst>
                                            <p:cond delay="0"/>
                                          </p:stCondLst>
                                        </p:cTn>
                                        <p:tgtEl>
                                          <p:spTgt spid="415"/>
                                        </p:tgtEl>
                                        <p:attrNameLst>
                                          <p:attrName>style.visibility</p:attrName>
                                        </p:attrNameLst>
                                      </p:cBhvr>
                                      <p:to>
                                        <p:strVal val="visible"/>
                                      </p:to>
                                    </p:set>
                                    <p:anim calcmode="lin" valueType="num">
                                      <p:cBhvr additive="repl">
                                        <p:cTn id="27" dur="500" fill="hold"/>
                                        <p:tgtEl>
                                          <p:spTgt spid="415"/>
                                        </p:tgtEl>
                                        <p:attrNameLst>
                                          <p:attrName>ppt_w</p:attrName>
                                        </p:attrNameLst>
                                      </p:cBhvr>
                                      <p:tavLst>
                                        <p:tav tm="0">
                                          <p:val>
                                            <p:fltVal val="0"/>
                                          </p:val>
                                        </p:tav>
                                        <p:tav tm="100000">
                                          <p:val>
                                            <p:strVal val="#ppt_w"/>
                                          </p:val>
                                        </p:tav>
                                      </p:tavLst>
                                    </p:anim>
                                    <p:anim calcmode="lin" valueType="num">
                                      <p:cBhvr additive="repl">
                                        <p:cTn id="28" dur="500" fill="hold"/>
                                        <p:tgtEl>
                                          <p:spTgt spid="415"/>
                                        </p:tgtEl>
                                        <p:attrNameLst>
                                          <p:attrName>ppt_h</p:attrName>
                                        </p:attrNameLst>
                                      </p:cBhvr>
                                      <p:tavLst>
                                        <p:tav tm="0">
                                          <p:val>
                                            <p:fltVal val="0"/>
                                          </p:val>
                                        </p:tav>
                                        <p:tav tm="100000">
                                          <p:val>
                                            <p:strVal val="#ppt_h"/>
                                          </p:val>
                                        </p:tav>
                                      </p:tavLst>
                                    </p:anim>
                                    <p:animEffect transition="in" filter="fade">
                                      <p:cBhvr additive="repl">
                                        <p:cTn id="29" dur="500"/>
                                        <p:tgtEl>
                                          <p:spTgt spid="415"/>
                                        </p:tgtEl>
                                      </p:cBhvr>
                                    </p:animEffect>
                                  </p:childTnLst>
                                </p:cTn>
                              </p:par>
                              <p:par>
                                <p:cTn id="30" presetID="53" presetClass="entr" presetSubtype="16" fill="hold" nodeType="withEffect">
                                  <p:stCondLst>
                                    <p:cond delay="0"/>
                                  </p:stCondLst>
                                  <p:childTnLst>
                                    <p:set>
                                      <p:cBhvr>
                                        <p:cTn id="31" dur="1" fill="hold">
                                          <p:stCondLst>
                                            <p:cond delay="0"/>
                                          </p:stCondLst>
                                        </p:cTn>
                                        <p:tgtEl>
                                          <p:spTgt spid="405"/>
                                        </p:tgtEl>
                                        <p:attrNameLst>
                                          <p:attrName>style.visibility</p:attrName>
                                        </p:attrNameLst>
                                      </p:cBhvr>
                                      <p:to>
                                        <p:strVal val="visible"/>
                                      </p:to>
                                    </p:set>
                                    <p:anim calcmode="lin" valueType="num">
                                      <p:cBhvr additive="repl">
                                        <p:cTn id="32" dur="500" fill="hold"/>
                                        <p:tgtEl>
                                          <p:spTgt spid="405"/>
                                        </p:tgtEl>
                                        <p:attrNameLst>
                                          <p:attrName>ppt_w</p:attrName>
                                        </p:attrNameLst>
                                      </p:cBhvr>
                                      <p:tavLst>
                                        <p:tav tm="0">
                                          <p:val>
                                            <p:fltVal val="0"/>
                                          </p:val>
                                        </p:tav>
                                        <p:tav tm="100000">
                                          <p:val>
                                            <p:strVal val="#ppt_w"/>
                                          </p:val>
                                        </p:tav>
                                      </p:tavLst>
                                    </p:anim>
                                    <p:anim calcmode="lin" valueType="num">
                                      <p:cBhvr additive="repl">
                                        <p:cTn id="33" dur="500" fill="hold"/>
                                        <p:tgtEl>
                                          <p:spTgt spid="405"/>
                                        </p:tgtEl>
                                        <p:attrNameLst>
                                          <p:attrName>ppt_h</p:attrName>
                                        </p:attrNameLst>
                                      </p:cBhvr>
                                      <p:tavLst>
                                        <p:tav tm="0">
                                          <p:val>
                                            <p:fltVal val="0"/>
                                          </p:val>
                                        </p:tav>
                                        <p:tav tm="100000">
                                          <p:val>
                                            <p:strVal val="#ppt_h"/>
                                          </p:val>
                                        </p:tav>
                                      </p:tavLst>
                                    </p:anim>
                                    <p:animEffect transition="in" filter="fade">
                                      <p:cBhvr additive="repl">
                                        <p:cTn id="34" dur="500"/>
                                        <p:tgtEl>
                                          <p:spTgt spid="405"/>
                                        </p:tgtEl>
                                      </p:cBhvr>
                                    </p:animEffect>
                                  </p:childTnLst>
                                </p:cTn>
                              </p:par>
                              <p:par>
                                <p:cTn id="35" presetID="53" presetClass="entr" presetSubtype="16" fill="hold" nodeType="withEffect">
                                  <p:stCondLst>
                                    <p:cond delay="0"/>
                                  </p:stCondLst>
                                  <p:childTnLst>
                                    <p:set>
                                      <p:cBhvr>
                                        <p:cTn id="36" dur="1" fill="hold">
                                          <p:stCondLst>
                                            <p:cond delay="0"/>
                                          </p:stCondLst>
                                        </p:cTn>
                                        <p:tgtEl>
                                          <p:spTgt spid="438"/>
                                        </p:tgtEl>
                                        <p:attrNameLst>
                                          <p:attrName>style.visibility</p:attrName>
                                        </p:attrNameLst>
                                      </p:cBhvr>
                                      <p:to>
                                        <p:strVal val="visible"/>
                                      </p:to>
                                    </p:set>
                                    <p:anim calcmode="lin" valueType="num">
                                      <p:cBhvr additive="repl">
                                        <p:cTn id="37" dur="500" fill="hold"/>
                                        <p:tgtEl>
                                          <p:spTgt spid="438"/>
                                        </p:tgtEl>
                                        <p:attrNameLst>
                                          <p:attrName>ppt_w</p:attrName>
                                        </p:attrNameLst>
                                      </p:cBhvr>
                                      <p:tavLst>
                                        <p:tav tm="0">
                                          <p:val>
                                            <p:fltVal val="0"/>
                                          </p:val>
                                        </p:tav>
                                        <p:tav tm="100000">
                                          <p:val>
                                            <p:strVal val="#ppt_w"/>
                                          </p:val>
                                        </p:tav>
                                      </p:tavLst>
                                    </p:anim>
                                    <p:anim calcmode="lin" valueType="num">
                                      <p:cBhvr additive="repl">
                                        <p:cTn id="38" dur="500" fill="hold"/>
                                        <p:tgtEl>
                                          <p:spTgt spid="438"/>
                                        </p:tgtEl>
                                        <p:attrNameLst>
                                          <p:attrName>ppt_h</p:attrName>
                                        </p:attrNameLst>
                                      </p:cBhvr>
                                      <p:tavLst>
                                        <p:tav tm="0">
                                          <p:val>
                                            <p:fltVal val="0"/>
                                          </p:val>
                                        </p:tav>
                                        <p:tav tm="100000">
                                          <p:val>
                                            <p:strVal val="#ppt_h"/>
                                          </p:val>
                                        </p:tav>
                                      </p:tavLst>
                                    </p:anim>
                                    <p:animEffect transition="in" filter="fade">
                                      <p:cBhvr additive="repl">
                                        <p:cTn id="39" dur="500"/>
                                        <p:tgtEl>
                                          <p:spTgt spid="438"/>
                                        </p:tgtEl>
                                      </p:cBhvr>
                                    </p:animEffect>
                                  </p:childTnLst>
                                </p:cTn>
                              </p:par>
                              <p:par>
                                <p:cTn id="40" presetID="53" presetClass="entr" presetSubtype="16" fill="hold" nodeType="withEffect">
                                  <p:stCondLst>
                                    <p:cond delay="0"/>
                                  </p:stCondLst>
                                  <p:childTnLst>
                                    <p:set>
                                      <p:cBhvr>
                                        <p:cTn id="41" dur="1" fill="hold">
                                          <p:stCondLst>
                                            <p:cond delay="0"/>
                                          </p:stCondLst>
                                        </p:cTn>
                                        <p:tgtEl>
                                          <p:spTgt spid="411"/>
                                        </p:tgtEl>
                                        <p:attrNameLst>
                                          <p:attrName>style.visibility</p:attrName>
                                        </p:attrNameLst>
                                      </p:cBhvr>
                                      <p:to>
                                        <p:strVal val="visible"/>
                                      </p:to>
                                    </p:set>
                                    <p:anim calcmode="lin" valueType="num">
                                      <p:cBhvr additive="repl">
                                        <p:cTn id="42" dur="500" fill="hold"/>
                                        <p:tgtEl>
                                          <p:spTgt spid="411"/>
                                        </p:tgtEl>
                                        <p:attrNameLst>
                                          <p:attrName>ppt_w</p:attrName>
                                        </p:attrNameLst>
                                      </p:cBhvr>
                                      <p:tavLst>
                                        <p:tav tm="0">
                                          <p:val>
                                            <p:fltVal val="0"/>
                                          </p:val>
                                        </p:tav>
                                        <p:tav tm="100000">
                                          <p:val>
                                            <p:strVal val="#ppt_w"/>
                                          </p:val>
                                        </p:tav>
                                      </p:tavLst>
                                    </p:anim>
                                    <p:anim calcmode="lin" valueType="num">
                                      <p:cBhvr additive="repl">
                                        <p:cTn id="43" dur="500" fill="hold"/>
                                        <p:tgtEl>
                                          <p:spTgt spid="411"/>
                                        </p:tgtEl>
                                        <p:attrNameLst>
                                          <p:attrName>ppt_h</p:attrName>
                                        </p:attrNameLst>
                                      </p:cBhvr>
                                      <p:tavLst>
                                        <p:tav tm="0">
                                          <p:val>
                                            <p:fltVal val="0"/>
                                          </p:val>
                                        </p:tav>
                                        <p:tav tm="100000">
                                          <p:val>
                                            <p:strVal val="#ppt_h"/>
                                          </p:val>
                                        </p:tav>
                                      </p:tavLst>
                                    </p:anim>
                                    <p:animEffect transition="in" filter="fade">
                                      <p:cBhvr additive="repl">
                                        <p:cTn id="44" dur="500"/>
                                        <p:tgtEl>
                                          <p:spTgt spid="411"/>
                                        </p:tgtEl>
                                      </p:cBhvr>
                                    </p:animEffect>
                                  </p:childTnLst>
                                </p:cTn>
                              </p:par>
                              <p:par>
                                <p:cTn id="45" presetID="53" presetClass="entr" presetSubtype="16" fill="hold" nodeType="withEffect">
                                  <p:stCondLst>
                                    <p:cond delay="0"/>
                                  </p:stCondLst>
                                  <p:childTnLst>
                                    <p:set>
                                      <p:cBhvr>
                                        <p:cTn id="46" dur="1" fill="hold">
                                          <p:stCondLst>
                                            <p:cond delay="0"/>
                                          </p:stCondLst>
                                        </p:cTn>
                                        <p:tgtEl>
                                          <p:spTgt spid="416"/>
                                        </p:tgtEl>
                                        <p:attrNameLst>
                                          <p:attrName>style.visibility</p:attrName>
                                        </p:attrNameLst>
                                      </p:cBhvr>
                                      <p:to>
                                        <p:strVal val="visible"/>
                                      </p:to>
                                    </p:set>
                                    <p:anim calcmode="lin" valueType="num">
                                      <p:cBhvr additive="repl">
                                        <p:cTn id="47" dur="500" fill="hold"/>
                                        <p:tgtEl>
                                          <p:spTgt spid="416"/>
                                        </p:tgtEl>
                                        <p:attrNameLst>
                                          <p:attrName>ppt_w</p:attrName>
                                        </p:attrNameLst>
                                      </p:cBhvr>
                                      <p:tavLst>
                                        <p:tav tm="0">
                                          <p:val>
                                            <p:fltVal val="0"/>
                                          </p:val>
                                        </p:tav>
                                        <p:tav tm="100000">
                                          <p:val>
                                            <p:strVal val="#ppt_w"/>
                                          </p:val>
                                        </p:tav>
                                      </p:tavLst>
                                    </p:anim>
                                    <p:anim calcmode="lin" valueType="num">
                                      <p:cBhvr additive="repl">
                                        <p:cTn id="48" dur="500" fill="hold"/>
                                        <p:tgtEl>
                                          <p:spTgt spid="416"/>
                                        </p:tgtEl>
                                        <p:attrNameLst>
                                          <p:attrName>ppt_h</p:attrName>
                                        </p:attrNameLst>
                                      </p:cBhvr>
                                      <p:tavLst>
                                        <p:tav tm="0">
                                          <p:val>
                                            <p:fltVal val="0"/>
                                          </p:val>
                                        </p:tav>
                                        <p:tav tm="100000">
                                          <p:val>
                                            <p:strVal val="#ppt_h"/>
                                          </p:val>
                                        </p:tav>
                                      </p:tavLst>
                                    </p:anim>
                                    <p:animEffect transition="in" filter="fade">
                                      <p:cBhvr additive="repl">
                                        <p:cTn id="49" dur="500"/>
                                        <p:tgtEl>
                                          <p:spTgt spid="416"/>
                                        </p:tgtEl>
                                      </p:cBhvr>
                                    </p:animEffect>
                                  </p:childTnLst>
                                </p:cTn>
                              </p:par>
                              <p:par>
                                <p:cTn id="50" presetID="53" presetClass="entr" presetSubtype="16" fill="hold" nodeType="withEffect">
                                  <p:stCondLst>
                                    <p:cond delay="0"/>
                                  </p:stCondLst>
                                  <p:childTnLst>
                                    <p:set>
                                      <p:cBhvr>
                                        <p:cTn id="51" dur="1" fill="hold">
                                          <p:stCondLst>
                                            <p:cond delay="0"/>
                                          </p:stCondLst>
                                        </p:cTn>
                                        <p:tgtEl>
                                          <p:spTgt spid="410"/>
                                        </p:tgtEl>
                                        <p:attrNameLst>
                                          <p:attrName>style.visibility</p:attrName>
                                        </p:attrNameLst>
                                      </p:cBhvr>
                                      <p:to>
                                        <p:strVal val="visible"/>
                                      </p:to>
                                    </p:set>
                                    <p:anim calcmode="lin" valueType="num">
                                      <p:cBhvr additive="repl">
                                        <p:cTn id="52" dur="500" fill="hold"/>
                                        <p:tgtEl>
                                          <p:spTgt spid="410"/>
                                        </p:tgtEl>
                                        <p:attrNameLst>
                                          <p:attrName>ppt_w</p:attrName>
                                        </p:attrNameLst>
                                      </p:cBhvr>
                                      <p:tavLst>
                                        <p:tav tm="0">
                                          <p:val>
                                            <p:fltVal val="0"/>
                                          </p:val>
                                        </p:tav>
                                        <p:tav tm="100000">
                                          <p:val>
                                            <p:strVal val="#ppt_w"/>
                                          </p:val>
                                        </p:tav>
                                      </p:tavLst>
                                    </p:anim>
                                    <p:anim calcmode="lin" valueType="num">
                                      <p:cBhvr additive="repl">
                                        <p:cTn id="53" dur="500" fill="hold"/>
                                        <p:tgtEl>
                                          <p:spTgt spid="410"/>
                                        </p:tgtEl>
                                        <p:attrNameLst>
                                          <p:attrName>ppt_h</p:attrName>
                                        </p:attrNameLst>
                                      </p:cBhvr>
                                      <p:tavLst>
                                        <p:tav tm="0">
                                          <p:val>
                                            <p:fltVal val="0"/>
                                          </p:val>
                                        </p:tav>
                                        <p:tav tm="100000">
                                          <p:val>
                                            <p:strVal val="#ppt_h"/>
                                          </p:val>
                                        </p:tav>
                                      </p:tavLst>
                                    </p:anim>
                                    <p:animEffect transition="in" filter="fade">
                                      <p:cBhvr additive="repl">
                                        <p:cTn id="54" dur="500"/>
                                        <p:tgtEl>
                                          <p:spTgt spid="410"/>
                                        </p:tgtEl>
                                      </p:cBhvr>
                                    </p:animEffect>
                                  </p:childTnLst>
                                </p:cTn>
                              </p:par>
                              <p:par>
                                <p:cTn id="55" presetID="53" presetClass="entr" presetSubtype="16" fill="hold" nodeType="withEffect">
                                  <p:stCondLst>
                                    <p:cond delay="0"/>
                                  </p:stCondLst>
                                  <p:childTnLst>
                                    <p:set>
                                      <p:cBhvr>
                                        <p:cTn id="56" dur="1" fill="hold">
                                          <p:stCondLst>
                                            <p:cond delay="0"/>
                                          </p:stCondLst>
                                        </p:cTn>
                                        <p:tgtEl>
                                          <p:spTgt spid="408"/>
                                        </p:tgtEl>
                                        <p:attrNameLst>
                                          <p:attrName>style.visibility</p:attrName>
                                        </p:attrNameLst>
                                      </p:cBhvr>
                                      <p:to>
                                        <p:strVal val="visible"/>
                                      </p:to>
                                    </p:set>
                                    <p:anim calcmode="lin" valueType="num">
                                      <p:cBhvr additive="repl">
                                        <p:cTn id="57" dur="500" fill="hold"/>
                                        <p:tgtEl>
                                          <p:spTgt spid="408"/>
                                        </p:tgtEl>
                                        <p:attrNameLst>
                                          <p:attrName>ppt_w</p:attrName>
                                        </p:attrNameLst>
                                      </p:cBhvr>
                                      <p:tavLst>
                                        <p:tav tm="0">
                                          <p:val>
                                            <p:fltVal val="0"/>
                                          </p:val>
                                        </p:tav>
                                        <p:tav tm="100000">
                                          <p:val>
                                            <p:strVal val="#ppt_w"/>
                                          </p:val>
                                        </p:tav>
                                      </p:tavLst>
                                    </p:anim>
                                    <p:anim calcmode="lin" valueType="num">
                                      <p:cBhvr additive="repl">
                                        <p:cTn id="58" dur="500" fill="hold"/>
                                        <p:tgtEl>
                                          <p:spTgt spid="408"/>
                                        </p:tgtEl>
                                        <p:attrNameLst>
                                          <p:attrName>ppt_h</p:attrName>
                                        </p:attrNameLst>
                                      </p:cBhvr>
                                      <p:tavLst>
                                        <p:tav tm="0">
                                          <p:val>
                                            <p:fltVal val="0"/>
                                          </p:val>
                                        </p:tav>
                                        <p:tav tm="100000">
                                          <p:val>
                                            <p:strVal val="#ppt_h"/>
                                          </p:val>
                                        </p:tav>
                                      </p:tavLst>
                                    </p:anim>
                                    <p:animEffect transition="in" filter="fade">
                                      <p:cBhvr additive="repl">
                                        <p:cTn id="59" dur="500"/>
                                        <p:tgtEl>
                                          <p:spTgt spid="408"/>
                                        </p:tgtEl>
                                      </p:cBhvr>
                                    </p:animEffect>
                                  </p:childTnLst>
                                </p:cTn>
                              </p:par>
                              <p:par>
                                <p:cTn id="60" presetID="53" presetClass="entr" presetSubtype="16" fill="hold" nodeType="withEffect">
                                  <p:stCondLst>
                                    <p:cond delay="0"/>
                                  </p:stCondLst>
                                  <p:childTnLst>
                                    <p:set>
                                      <p:cBhvr>
                                        <p:cTn id="61" dur="1" fill="hold">
                                          <p:stCondLst>
                                            <p:cond delay="0"/>
                                          </p:stCondLst>
                                        </p:cTn>
                                        <p:tgtEl>
                                          <p:spTgt spid="406"/>
                                        </p:tgtEl>
                                        <p:attrNameLst>
                                          <p:attrName>style.visibility</p:attrName>
                                        </p:attrNameLst>
                                      </p:cBhvr>
                                      <p:to>
                                        <p:strVal val="visible"/>
                                      </p:to>
                                    </p:set>
                                    <p:anim calcmode="lin" valueType="num">
                                      <p:cBhvr additive="repl">
                                        <p:cTn id="62" dur="500" fill="hold"/>
                                        <p:tgtEl>
                                          <p:spTgt spid="406"/>
                                        </p:tgtEl>
                                        <p:attrNameLst>
                                          <p:attrName>ppt_w</p:attrName>
                                        </p:attrNameLst>
                                      </p:cBhvr>
                                      <p:tavLst>
                                        <p:tav tm="0">
                                          <p:val>
                                            <p:fltVal val="0"/>
                                          </p:val>
                                        </p:tav>
                                        <p:tav tm="100000">
                                          <p:val>
                                            <p:strVal val="#ppt_w"/>
                                          </p:val>
                                        </p:tav>
                                      </p:tavLst>
                                    </p:anim>
                                    <p:anim calcmode="lin" valueType="num">
                                      <p:cBhvr additive="repl">
                                        <p:cTn id="63" dur="500" fill="hold"/>
                                        <p:tgtEl>
                                          <p:spTgt spid="406"/>
                                        </p:tgtEl>
                                        <p:attrNameLst>
                                          <p:attrName>ppt_h</p:attrName>
                                        </p:attrNameLst>
                                      </p:cBhvr>
                                      <p:tavLst>
                                        <p:tav tm="0">
                                          <p:val>
                                            <p:fltVal val="0"/>
                                          </p:val>
                                        </p:tav>
                                        <p:tav tm="100000">
                                          <p:val>
                                            <p:strVal val="#ppt_h"/>
                                          </p:val>
                                        </p:tav>
                                      </p:tavLst>
                                    </p:anim>
                                    <p:animEffect transition="in" filter="fade">
                                      <p:cBhvr additive="repl">
                                        <p:cTn id="64" dur="500"/>
                                        <p:tgtEl>
                                          <p:spTgt spid="406"/>
                                        </p:tgtEl>
                                      </p:cBhvr>
                                    </p:animEffect>
                                  </p:childTnLst>
                                </p:cTn>
                              </p:par>
                              <p:par>
                                <p:cTn id="65" presetID="53" presetClass="entr" presetSubtype="16" fill="hold" nodeType="withEffect">
                                  <p:stCondLst>
                                    <p:cond delay="0"/>
                                  </p:stCondLst>
                                  <p:childTnLst>
                                    <p:set>
                                      <p:cBhvr>
                                        <p:cTn id="66" dur="1" fill="hold">
                                          <p:stCondLst>
                                            <p:cond delay="0"/>
                                          </p:stCondLst>
                                        </p:cTn>
                                        <p:tgtEl>
                                          <p:spTgt spid="412"/>
                                        </p:tgtEl>
                                        <p:attrNameLst>
                                          <p:attrName>style.visibility</p:attrName>
                                        </p:attrNameLst>
                                      </p:cBhvr>
                                      <p:to>
                                        <p:strVal val="visible"/>
                                      </p:to>
                                    </p:set>
                                    <p:anim calcmode="lin" valueType="num">
                                      <p:cBhvr additive="repl">
                                        <p:cTn id="67" dur="500" fill="hold"/>
                                        <p:tgtEl>
                                          <p:spTgt spid="412"/>
                                        </p:tgtEl>
                                        <p:attrNameLst>
                                          <p:attrName>ppt_w</p:attrName>
                                        </p:attrNameLst>
                                      </p:cBhvr>
                                      <p:tavLst>
                                        <p:tav tm="0">
                                          <p:val>
                                            <p:fltVal val="0"/>
                                          </p:val>
                                        </p:tav>
                                        <p:tav tm="100000">
                                          <p:val>
                                            <p:strVal val="#ppt_w"/>
                                          </p:val>
                                        </p:tav>
                                      </p:tavLst>
                                    </p:anim>
                                    <p:anim calcmode="lin" valueType="num">
                                      <p:cBhvr additive="repl">
                                        <p:cTn id="68" dur="500" fill="hold"/>
                                        <p:tgtEl>
                                          <p:spTgt spid="412"/>
                                        </p:tgtEl>
                                        <p:attrNameLst>
                                          <p:attrName>ppt_h</p:attrName>
                                        </p:attrNameLst>
                                      </p:cBhvr>
                                      <p:tavLst>
                                        <p:tav tm="0">
                                          <p:val>
                                            <p:fltVal val="0"/>
                                          </p:val>
                                        </p:tav>
                                        <p:tav tm="100000">
                                          <p:val>
                                            <p:strVal val="#ppt_h"/>
                                          </p:val>
                                        </p:tav>
                                      </p:tavLst>
                                    </p:anim>
                                    <p:animEffect transition="in" filter="fade">
                                      <p:cBhvr additive="repl">
                                        <p:cTn id="69" dur="500"/>
                                        <p:tgtEl>
                                          <p:spTgt spid="412"/>
                                        </p:tgtEl>
                                      </p:cBhvr>
                                    </p:animEffect>
                                  </p:childTnLst>
                                </p:cTn>
                              </p:par>
                              <p:par>
                                <p:cTn id="70" presetID="53" presetClass="entr" presetSubtype="16" fill="hold" nodeType="withEffect">
                                  <p:stCondLst>
                                    <p:cond delay="0"/>
                                  </p:stCondLst>
                                  <p:childTnLst>
                                    <p:set>
                                      <p:cBhvr>
                                        <p:cTn id="71" dur="1" fill="hold">
                                          <p:stCondLst>
                                            <p:cond delay="0"/>
                                          </p:stCondLst>
                                        </p:cTn>
                                        <p:tgtEl>
                                          <p:spTgt spid="431"/>
                                        </p:tgtEl>
                                        <p:attrNameLst>
                                          <p:attrName>style.visibility</p:attrName>
                                        </p:attrNameLst>
                                      </p:cBhvr>
                                      <p:to>
                                        <p:strVal val="visible"/>
                                      </p:to>
                                    </p:set>
                                    <p:anim calcmode="lin" valueType="num">
                                      <p:cBhvr additive="repl">
                                        <p:cTn id="72" dur="500" fill="hold"/>
                                        <p:tgtEl>
                                          <p:spTgt spid="431"/>
                                        </p:tgtEl>
                                        <p:attrNameLst>
                                          <p:attrName>ppt_w</p:attrName>
                                        </p:attrNameLst>
                                      </p:cBhvr>
                                      <p:tavLst>
                                        <p:tav tm="0">
                                          <p:val>
                                            <p:fltVal val="0"/>
                                          </p:val>
                                        </p:tav>
                                        <p:tav tm="100000">
                                          <p:val>
                                            <p:strVal val="#ppt_w"/>
                                          </p:val>
                                        </p:tav>
                                      </p:tavLst>
                                    </p:anim>
                                    <p:anim calcmode="lin" valueType="num">
                                      <p:cBhvr additive="repl">
                                        <p:cTn id="73" dur="500" fill="hold"/>
                                        <p:tgtEl>
                                          <p:spTgt spid="431"/>
                                        </p:tgtEl>
                                        <p:attrNameLst>
                                          <p:attrName>ppt_h</p:attrName>
                                        </p:attrNameLst>
                                      </p:cBhvr>
                                      <p:tavLst>
                                        <p:tav tm="0">
                                          <p:val>
                                            <p:fltVal val="0"/>
                                          </p:val>
                                        </p:tav>
                                        <p:tav tm="100000">
                                          <p:val>
                                            <p:strVal val="#ppt_h"/>
                                          </p:val>
                                        </p:tav>
                                      </p:tavLst>
                                    </p:anim>
                                    <p:animEffect transition="in" filter="fade">
                                      <p:cBhvr additive="repl">
                                        <p:cTn id="74" dur="500"/>
                                        <p:tgtEl>
                                          <p:spTgt spid="431"/>
                                        </p:tgtEl>
                                      </p:cBhvr>
                                    </p:animEffect>
                                  </p:childTnLst>
                                </p:cTn>
                              </p:par>
                              <p:par>
                                <p:cTn id="75" presetID="53" presetClass="entr" presetSubtype="16" fill="hold" nodeType="withEffect">
                                  <p:stCondLst>
                                    <p:cond delay="0"/>
                                  </p:stCondLst>
                                  <p:childTnLst>
                                    <p:set>
                                      <p:cBhvr>
                                        <p:cTn id="76" dur="1" fill="hold">
                                          <p:stCondLst>
                                            <p:cond delay="0"/>
                                          </p:stCondLst>
                                        </p:cTn>
                                        <p:tgtEl>
                                          <p:spTgt spid="407"/>
                                        </p:tgtEl>
                                        <p:attrNameLst>
                                          <p:attrName>style.visibility</p:attrName>
                                        </p:attrNameLst>
                                      </p:cBhvr>
                                      <p:to>
                                        <p:strVal val="visible"/>
                                      </p:to>
                                    </p:set>
                                    <p:anim calcmode="lin" valueType="num">
                                      <p:cBhvr additive="repl">
                                        <p:cTn id="77" dur="500" fill="hold"/>
                                        <p:tgtEl>
                                          <p:spTgt spid="407"/>
                                        </p:tgtEl>
                                        <p:attrNameLst>
                                          <p:attrName>ppt_w</p:attrName>
                                        </p:attrNameLst>
                                      </p:cBhvr>
                                      <p:tavLst>
                                        <p:tav tm="0">
                                          <p:val>
                                            <p:fltVal val="0"/>
                                          </p:val>
                                        </p:tav>
                                        <p:tav tm="100000">
                                          <p:val>
                                            <p:strVal val="#ppt_w"/>
                                          </p:val>
                                        </p:tav>
                                      </p:tavLst>
                                    </p:anim>
                                    <p:anim calcmode="lin" valueType="num">
                                      <p:cBhvr additive="repl">
                                        <p:cTn id="78" dur="500" fill="hold"/>
                                        <p:tgtEl>
                                          <p:spTgt spid="407"/>
                                        </p:tgtEl>
                                        <p:attrNameLst>
                                          <p:attrName>ppt_h</p:attrName>
                                        </p:attrNameLst>
                                      </p:cBhvr>
                                      <p:tavLst>
                                        <p:tav tm="0">
                                          <p:val>
                                            <p:fltVal val="0"/>
                                          </p:val>
                                        </p:tav>
                                        <p:tav tm="100000">
                                          <p:val>
                                            <p:strVal val="#ppt_h"/>
                                          </p:val>
                                        </p:tav>
                                      </p:tavLst>
                                    </p:anim>
                                    <p:animEffect transition="in" filter="fade">
                                      <p:cBhvr additive="repl">
                                        <p:cTn id="79" dur="500"/>
                                        <p:tgtEl>
                                          <p:spTgt spid="407"/>
                                        </p:tgtEl>
                                      </p:cBhvr>
                                    </p:animEffect>
                                  </p:childTnLst>
                                </p:cTn>
                              </p:par>
                              <p:par>
                                <p:cTn id="80" presetID="53" presetClass="entr" presetSubtype="16" fill="hold" nodeType="withEffect">
                                  <p:stCondLst>
                                    <p:cond delay="0"/>
                                  </p:stCondLst>
                                  <p:childTnLst>
                                    <p:set>
                                      <p:cBhvr>
                                        <p:cTn id="81" dur="1" fill="hold">
                                          <p:stCondLst>
                                            <p:cond delay="0"/>
                                          </p:stCondLst>
                                        </p:cTn>
                                        <p:tgtEl>
                                          <p:spTgt spid="423"/>
                                        </p:tgtEl>
                                        <p:attrNameLst>
                                          <p:attrName>style.visibility</p:attrName>
                                        </p:attrNameLst>
                                      </p:cBhvr>
                                      <p:to>
                                        <p:strVal val="visible"/>
                                      </p:to>
                                    </p:set>
                                    <p:anim calcmode="lin" valueType="num">
                                      <p:cBhvr additive="repl">
                                        <p:cTn id="82" dur="500" fill="hold"/>
                                        <p:tgtEl>
                                          <p:spTgt spid="423"/>
                                        </p:tgtEl>
                                        <p:attrNameLst>
                                          <p:attrName>ppt_w</p:attrName>
                                        </p:attrNameLst>
                                      </p:cBhvr>
                                      <p:tavLst>
                                        <p:tav tm="0">
                                          <p:val>
                                            <p:fltVal val="0"/>
                                          </p:val>
                                        </p:tav>
                                        <p:tav tm="100000">
                                          <p:val>
                                            <p:strVal val="#ppt_w"/>
                                          </p:val>
                                        </p:tav>
                                      </p:tavLst>
                                    </p:anim>
                                    <p:anim calcmode="lin" valueType="num">
                                      <p:cBhvr additive="repl">
                                        <p:cTn id="83" dur="500" fill="hold"/>
                                        <p:tgtEl>
                                          <p:spTgt spid="423"/>
                                        </p:tgtEl>
                                        <p:attrNameLst>
                                          <p:attrName>ppt_h</p:attrName>
                                        </p:attrNameLst>
                                      </p:cBhvr>
                                      <p:tavLst>
                                        <p:tav tm="0">
                                          <p:val>
                                            <p:fltVal val="0"/>
                                          </p:val>
                                        </p:tav>
                                        <p:tav tm="100000">
                                          <p:val>
                                            <p:strVal val="#ppt_h"/>
                                          </p:val>
                                        </p:tav>
                                      </p:tavLst>
                                    </p:anim>
                                    <p:animEffect transition="in" filter="fade">
                                      <p:cBhvr additive="repl">
                                        <p:cTn id="84" dur="500"/>
                                        <p:tgtEl>
                                          <p:spTgt spid="423"/>
                                        </p:tgtEl>
                                      </p:cBhvr>
                                    </p:animEffect>
                                  </p:childTnLst>
                                </p:cTn>
                              </p:par>
                              <p:par>
                                <p:cTn id="85" presetID="53" presetClass="entr" presetSubtype="16" fill="hold" nodeType="withEffect">
                                  <p:stCondLst>
                                    <p:cond delay="0"/>
                                  </p:stCondLst>
                                  <p:childTnLst>
                                    <p:set>
                                      <p:cBhvr>
                                        <p:cTn id="86" dur="1" fill="hold">
                                          <p:stCondLst>
                                            <p:cond delay="0"/>
                                          </p:stCondLst>
                                        </p:cTn>
                                        <p:tgtEl>
                                          <p:spTgt spid="418"/>
                                        </p:tgtEl>
                                        <p:attrNameLst>
                                          <p:attrName>style.visibility</p:attrName>
                                        </p:attrNameLst>
                                      </p:cBhvr>
                                      <p:to>
                                        <p:strVal val="visible"/>
                                      </p:to>
                                    </p:set>
                                    <p:anim calcmode="lin" valueType="num">
                                      <p:cBhvr additive="repl">
                                        <p:cTn id="87" dur="500" fill="hold"/>
                                        <p:tgtEl>
                                          <p:spTgt spid="418"/>
                                        </p:tgtEl>
                                        <p:attrNameLst>
                                          <p:attrName>ppt_w</p:attrName>
                                        </p:attrNameLst>
                                      </p:cBhvr>
                                      <p:tavLst>
                                        <p:tav tm="0">
                                          <p:val>
                                            <p:fltVal val="0"/>
                                          </p:val>
                                        </p:tav>
                                        <p:tav tm="100000">
                                          <p:val>
                                            <p:strVal val="#ppt_w"/>
                                          </p:val>
                                        </p:tav>
                                      </p:tavLst>
                                    </p:anim>
                                    <p:anim calcmode="lin" valueType="num">
                                      <p:cBhvr additive="repl">
                                        <p:cTn id="88" dur="500" fill="hold"/>
                                        <p:tgtEl>
                                          <p:spTgt spid="418"/>
                                        </p:tgtEl>
                                        <p:attrNameLst>
                                          <p:attrName>ppt_h</p:attrName>
                                        </p:attrNameLst>
                                      </p:cBhvr>
                                      <p:tavLst>
                                        <p:tav tm="0">
                                          <p:val>
                                            <p:fltVal val="0"/>
                                          </p:val>
                                        </p:tav>
                                        <p:tav tm="100000">
                                          <p:val>
                                            <p:strVal val="#ppt_h"/>
                                          </p:val>
                                        </p:tav>
                                      </p:tavLst>
                                    </p:anim>
                                    <p:animEffect transition="in" filter="fade">
                                      <p:cBhvr additive="repl">
                                        <p:cTn id="89" dur="500"/>
                                        <p:tgtEl>
                                          <p:spTgt spid="418"/>
                                        </p:tgtEl>
                                      </p:cBhvr>
                                    </p:animEffect>
                                  </p:childTnLst>
                                </p:cTn>
                              </p:par>
                              <p:par>
                                <p:cTn id="90" presetID="53" presetClass="entr" presetSubtype="16" fill="hold" nodeType="withEffect">
                                  <p:stCondLst>
                                    <p:cond delay="0"/>
                                  </p:stCondLst>
                                  <p:childTnLst>
                                    <p:set>
                                      <p:cBhvr>
                                        <p:cTn id="91" dur="1" fill="hold">
                                          <p:stCondLst>
                                            <p:cond delay="0"/>
                                          </p:stCondLst>
                                        </p:cTn>
                                        <p:tgtEl>
                                          <p:spTgt spid="435"/>
                                        </p:tgtEl>
                                        <p:attrNameLst>
                                          <p:attrName>style.visibility</p:attrName>
                                        </p:attrNameLst>
                                      </p:cBhvr>
                                      <p:to>
                                        <p:strVal val="visible"/>
                                      </p:to>
                                    </p:set>
                                    <p:anim calcmode="lin" valueType="num">
                                      <p:cBhvr additive="repl">
                                        <p:cTn id="92" dur="500" fill="hold"/>
                                        <p:tgtEl>
                                          <p:spTgt spid="435"/>
                                        </p:tgtEl>
                                        <p:attrNameLst>
                                          <p:attrName>ppt_w</p:attrName>
                                        </p:attrNameLst>
                                      </p:cBhvr>
                                      <p:tavLst>
                                        <p:tav tm="0">
                                          <p:val>
                                            <p:fltVal val="0"/>
                                          </p:val>
                                        </p:tav>
                                        <p:tav tm="100000">
                                          <p:val>
                                            <p:strVal val="#ppt_w"/>
                                          </p:val>
                                        </p:tav>
                                      </p:tavLst>
                                    </p:anim>
                                    <p:anim calcmode="lin" valueType="num">
                                      <p:cBhvr additive="repl">
                                        <p:cTn id="93" dur="500" fill="hold"/>
                                        <p:tgtEl>
                                          <p:spTgt spid="435"/>
                                        </p:tgtEl>
                                        <p:attrNameLst>
                                          <p:attrName>ppt_h</p:attrName>
                                        </p:attrNameLst>
                                      </p:cBhvr>
                                      <p:tavLst>
                                        <p:tav tm="0">
                                          <p:val>
                                            <p:fltVal val="0"/>
                                          </p:val>
                                        </p:tav>
                                        <p:tav tm="100000">
                                          <p:val>
                                            <p:strVal val="#ppt_h"/>
                                          </p:val>
                                        </p:tav>
                                      </p:tavLst>
                                    </p:anim>
                                    <p:animEffect transition="in" filter="fade">
                                      <p:cBhvr additive="repl">
                                        <p:cTn id="94" dur="500"/>
                                        <p:tgtEl>
                                          <p:spTgt spid="435"/>
                                        </p:tgtEl>
                                      </p:cBhvr>
                                    </p:animEffect>
                                  </p:childTnLst>
                                </p:cTn>
                              </p:par>
                              <p:par>
                                <p:cTn id="95" presetID="53" presetClass="entr" presetSubtype="16" fill="hold" nodeType="withEffect">
                                  <p:stCondLst>
                                    <p:cond delay="0"/>
                                  </p:stCondLst>
                                  <p:childTnLst>
                                    <p:set>
                                      <p:cBhvr>
                                        <p:cTn id="96" dur="1" fill="hold">
                                          <p:stCondLst>
                                            <p:cond delay="0"/>
                                          </p:stCondLst>
                                        </p:cTn>
                                        <p:tgtEl>
                                          <p:spTgt spid="437"/>
                                        </p:tgtEl>
                                        <p:attrNameLst>
                                          <p:attrName>style.visibility</p:attrName>
                                        </p:attrNameLst>
                                      </p:cBhvr>
                                      <p:to>
                                        <p:strVal val="visible"/>
                                      </p:to>
                                    </p:set>
                                    <p:anim calcmode="lin" valueType="num">
                                      <p:cBhvr additive="repl">
                                        <p:cTn id="97" dur="500" fill="hold"/>
                                        <p:tgtEl>
                                          <p:spTgt spid="437"/>
                                        </p:tgtEl>
                                        <p:attrNameLst>
                                          <p:attrName>ppt_w</p:attrName>
                                        </p:attrNameLst>
                                      </p:cBhvr>
                                      <p:tavLst>
                                        <p:tav tm="0">
                                          <p:val>
                                            <p:fltVal val="0"/>
                                          </p:val>
                                        </p:tav>
                                        <p:tav tm="100000">
                                          <p:val>
                                            <p:strVal val="#ppt_w"/>
                                          </p:val>
                                        </p:tav>
                                      </p:tavLst>
                                    </p:anim>
                                    <p:anim calcmode="lin" valueType="num">
                                      <p:cBhvr additive="repl">
                                        <p:cTn id="98" dur="500" fill="hold"/>
                                        <p:tgtEl>
                                          <p:spTgt spid="437"/>
                                        </p:tgtEl>
                                        <p:attrNameLst>
                                          <p:attrName>ppt_h</p:attrName>
                                        </p:attrNameLst>
                                      </p:cBhvr>
                                      <p:tavLst>
                                        <p:tav tm="0">
                                          <p:val>
                                            <p:fltVal val="0"/>
                                          </p:val>
                                        </p:tav>
                                        <p:tav tm="100000">
                                          <p:val>
                                            <p:strVal val="#ppt_h"/>
                                          </p:val>
                                        </p:tav>
                                      </p:tavLst>
                                    </p:anim>
                                    <p:animEffect transition="in" filter="fade">
                                      <p:cBhvr additive="repl">
                                        <p:cTn id="99" dur="500"/>
                                        <p:tgtEl>
                                          <p:spTgt spid="437"/>
                                        </p:tgtEl>
                                      </p:cBhvr>
                                    </p:animEffect>
                                  </p:childTnLst>
                                </p:cTn>
                              </p:par>
                              <p:par>
                                <p:cTn id="100" presetID="53" presetClass="entr" presetSubtype="16" fill="hold" nodeType="withEffect">
                                  <p:stCondLst>
                                    <p:cond delay="0"/>
                                  </p:stCondLst>
                                  <p:childTnLst>
                                    <p:set>
                                      <p:cBhvr>
                                        <p:cTn id="101" dur="1" fill="hold">
                                          <p:stCondLst>
                                            <p:cond delay="0"/>
                                          </p:stCondLst>
                                        </p:cTn>
                                        <p:tgtEl>
                                          <p:spTgt spid="436"/>
                                        </p:tgtEl>
                                        <p:attrNameLst>
                                          <p:attrName>style.visibility</p:attrName>
                                        </p:attrNameLst>
                                      </p:cBhvr>
                                      <p:to>
                                        <p:strVal val="visible"/>
                                      </p:to>
                                    </p:set>
                                    <p:anim calcmode="lin" valueType="num">
                                      <p:cBhvr additive="repl">
                                        <p:cTn id="102" dur="500" fill="hold"/>
                                        <p:tgtEl>
                                          <p:spTgt spid="436"/>
                                        </p:tgtEl>
                                        <p:attrNameLst>
                                          <p:attrName>ppt_w</p:attrName>
                                        </p:attrNameLst>
                                      </p:cBhvr>
                                      <p:tavLst>
                                        <p:tav tm="0">
                                          <p:val>
                                            <p:fltVal val="0"/>
                                          </p:val>
                                        </p:tav>
                                        <p:tav tm="100000">
                                          <p:val>
                                            <p:strVal val="#ppt_w"/>
                                          </p:val>
                                        </p:tav>
                                      </p:tavLst>
                                    </p:anim>
                                    <p:anim calcmode="lin" valueType="num">
                                      <p:cBhvr additive="repl">
                                        <p:cTn id="103" dur="500" fill="hold"/>
                                        <p:tgtEl>
                                          <p:spTgt spid="436"/>
                                        </p:tgtEl>
                                        <p:attrNameLst>
                                          <p:attrName>ppt_h</p:attrName>
                                        </p:attrNameLst>
                                      </p:cBhvr>
                                      <p:tavLst>
                                        <p:tav tm="0">
                                          <p:val>
                                            <p:fltVal val="0"/>
                                          </p:val>
                                        </p:tav>
                                        <p:tav tm="100000">
                                          <p:val>
                                            <p:strVal val="#ppt_h"/>
                                          </p:val>
                                        </p:tav>
                                      </p:tavLst>
                                    </p:anim>
                                    <p:animEffect transition="in" filter="fade">
                                      <p:cBhvr additive="repl">
                                        <p:cTn id="104" dur="500"/>
                                        <p:tgtEl>
                                          <p:spTgt spid="436"/>
                                        </p:tgtEl>
                                      </p:cBhvr>
                                    </p:animEffect>
                                  </p:childTnLst>
                                </p:cTn>
                              </p:par>
                              <p:par>
                                <p:cTn id="105" presetID="53" presetClass="entr" presetSubtype="16" fill="hold" nodeType="withEffect">
                                  <p:stCondLst>
                                    <p:cond delay="0"/>
                                  </p:stCondLst>
                                  <p:childTnLst>
                                    <p:set>
                                      <p:cBhvr>
                                        <p:cTn id="106" dur="1" fill="hold">
                                          <p:stCondLst>
                                            <p:cond delay="0"/>
                                          </p:stCondLst>
                                        </p:cTn>
                                        <p:tgtEl>
                                          <p:spTgt spid="424"/>
                                        </p:tgtEl>
                                        <p:attrNameLst>
                                          <p:attrName>style.visibility</p:attrName>
                                        </p:attrNameLst>
                                      </p:cBhvr>
                                      <p:to>
                                        <p:strVal val="visible"/>
                                      </p:to>
                                    </p:set>
                                    <p:anim calcmode="lin" valueType="num">
                                      <p:cBhvr additive="repl">
                                        <p:cTn id="107" dur="500" fill="hold"/>
                                        <p:tgtEl>
                                          <p:spTgt spid="424"/>
                                        </p:tgtEl>
                                        <p:attrNameLst>
                                          <p:attrName>ppt_w</p:attrName>
                                        </p:attrNameLst>
                                      </p:cBhvr>
                                      <p:tavLst>
                                        <p:tav tm="0">
                                          <p:val>
                                            <p:fltVal val="0"/>
                                          </p:val>
                                        </p:tav>
                                        <p:tav tm="100000">
                                          <p:val>
                                            <p:strVal val="#ppt_w"/>
                                          </p:val>
                                        </p:tav>
                                      </p:tavLst>
                                    </p:anim>
                                    <p:anim calcmode="lin" valueType="num">
                                      <p:cBhvr additive="repl">
                                        <p:cTn id="108" dur="500" fill="hold"/>
                                        <p:tgtEl>
                                          <p:spTgt spid="424"/>
                                        </p:tgtEl>
                                        <p:attrNameLst>
                                          <p:attrName>ppt_h</p:attrName>
                                        </p:attrNameLst>
                                      </p:cBhvr>
                                      <p:tavLst>
                                        <p:tav tm="0">
                                          <p:val>
                                            <p:fltVal val="0"/>
                                          </p:val>
                                        </p:tav>
                                        <p:tav tm="100000">
                                          <p:val>
                                            <p:strVal val="#ppt_h"/>
                                          </p:val>
                                        </p:tav>
                                      </p:tavLst>
                                    </p:anim>
                                    <p:animEffect transition="in" filter="fade">
                                      <p:cBhvr additive="repl">
                                        <p:cTn id="109" dur="500"/>
                                        <p:tgtEl>
                                          <p:spTgt spid="424"/>
                                        </p:tgtEl>
                                      </p:cBhvr>
                                    </p:animEffect>
                                  </p:childTnLst>
                                </p:cTn>
                              </p:par>
                              <p:par>
                                <p:cTn id="110" presetID="53" presetClass="entr" presetSubtype="16" fill="hold" nodeType="withEffect">
                                  <p:stCondLst>
                                    <p:cond delay="0"/>
                                  </p:stCondLst>
                                  <p:childTnLst>
                                    <p:set>
                                      <p:cBhvr>
                                        <p:cTn id="111" dur="1" fill="hold">
                                          <p:stCondLst>
                                            <p:cond delay="0"/>
                                          </p:stCondLst>
                                        </p:cTn>
                                        <p:tgtEl>
                                          <p:spTgt spid="422"/>
                                        </p:tgtEl>
                                        <p:attrNameLst>
                                          <p:attrName>style.visibility</p:attrName>
                                        </p:attrNameLst>
                                      </p:cBhvr>
                                      <p:to>
                                        <p:strVal val="visible"/>
                                      </p:to>
                                    </p:set>
                                    <p:anim calcmode="lin" valueType="num">
                                      <p:cBhvr additive="repl">
                                        <p:cTn id="112" dur="500" fill="hold"/>
                                        <p:tgtEl>
                                          <p:spTgt spid="422"/>
                                        </p:tgtEl>
                                        <p:attrNameLst>
                                          <p:attrName>ppt_w</p:attrName>
                                        </p:attrNameLst>
                                      </p:cBhvr>
                                      <p:tavLst>
                                        <p:tav tm="0">
                                          <p:val>
                                            <p:fltVal val="0"/>
                                          </p:val>
                                        </p:tav>
                                        <p:tav tm="100000">
                                          <p:val>
                                            <p:strVal val="#ppt_w"/>
                                          </p:val>
                                        </p:tav>
                                      </p:tavLst>
                                    </p:anim>
                                    <p:anim calcmode="lin" valueType="num">
                                      <p:cBhvr additive="repl">
                                        <p:cTn id="113" dur="500" fill="hold"/>
                                        <p:tgtEl>
                                          <p:spTgt spid="422"/>
                                        </p:tgtEl>
                                        <p:attrNameLst>
                                          <p:attrName>ppt_h</p:attrName>
                                        </p:attrNameLst>
                                      </p:cBhvr>
                                      <p:tavLst>
                                        <p:tav tm="0">
                                          <p:val>
                                            <p:fltVal val="0"/>
                                          </p:val>
                                        </p:tav>
                                        <p:tav tm="100000">
                                          <p:val>
                                            <p:strVal val="#ppt_h"/>
                                          </p:val>
                                        </p:tav>
                                      </p:tavLst>
                                    </p:anim>
                                    <p:animEffect transition="in" filter="fade">
                                      <p:cBhvr additive="repl">
                                        <p:cTn id="114" dur="500"/>
                                        <p:tgtEl>
                                          <p:spTgt spid="422"/>
                                        </p:tgtEl>
                                      </p:cBhvr>
                                    </p:animEffect>
                                  </p:childTnLst>
                                </p:cTn>
                              </p:par>
                              <p:par>
                                <p:cTn id="115" presetID="53" presetClass="entr" presetSubtype="16" fill="hold" nodeType="withEffect">
                                  <p:stCondLst>
                                    <p:cond delay="0"/>
                                  </p:stCondLst>
                                  <p:childTnLst>
                                    <p:set>
                                      <p:cBhvr>
                                        <p:cTn id="116" dur="1" fill="hold">
                                          <p:stCondLst>
                                            <p:cond delay="0"/>
                                          </p:stCondLst>
                                        </p:cTn>
                                        <p:tgtEl>
                                          <p:spTgt spid="426"/>
                                        </p:tgtEl>
                                        <p:attrNameLst>
                                          <p:attrName>style.visibility</p:attrName>
                                        </p:attrNameLst>
                                      </p:cBhvr>
                                      <p:to>
                                        <p:strVal val="visible"/>
                                      </p:to>
                                    </p:set>
                                    <p:anim calcmode="lin" valueType="num">
                                      <p:cBhvr additive="repl">
                                        <p:cTn id="117" dur="500" fill="hold"/>
                                        <p:tgtEl>
                                          <p:spTgt spid="426"/>
                                        </p:tgtEl>
                                        <p:attrNameLst>
                                          <p:attrName>ppt_w</p:attrName>
                                        </p:attrNameLst>
                                      </p:cBhvr>
                                      <p:tavLst>
                                        <p:tav tm="0">
                                          <p:val>
                                            <p:fltVal val="0"/>
                                          </p:val>
                                        </p:tav>
                                        <p:tav tm="100000">
                                          <p:val>
                                            <p:strVal val="#ppt_w"/>
                                          </p:val>
                                        </p:tav>
                                      </p:tavLst>
                                    </p:anim>
                                    <p:anim calcmode="lin" valueType="num">
                                      <p:cBhvr additive="repl">
                                        <p:cTn id="118" dur="500" fill="hold"/>
                                        <p:tgtEl>
                                          <p:spTgt spid="426"/>
                                        </p:tgtEl>
                                        <p:attrNameLst>
                                          <p:attrName>ppt_h</p:attrName>
                                        </p:attrNameLst>
                                      </p:cBhvr>
                                      <p:tavLst>
                                        <p:tav tm="0">
                                          <p:val>
                                            <p:fltVal val="0"/>
                                          </p:val>
                                        </p:tav>
                                        <p:tav tm="100000">
                                          <p:val>
                                            <p:strVal val="#ppt_h"/>
                                          </p:val>
                                        </p:tav>
                                      </p:tavLst>
                                    </p:anim>
                                    <p:animEffect transition="in" filter="fade">
                                      <p:cBhvr additive="repl">
                                        <p:cTn id="119" dur="500"/>
                                        <p:tgtEl>
                                          <p:spTgt spid="426"/>
                                        </p:tgtEl>
                                      </p:cBhvr>
                                    </p:animEffect>
                                  </p:childTnLst>
                                </p:cTn>
                              </p:par>
                              <p:par>
                                <p:cTn id="120" presetID="53" presetClass="entr" presetSubtype="16" fill="hold" nodeType="withEffect">
                                  <p:stCondLst>
                                    <p:cond delay="0"/>
                                  </p:stCondLst>
                                  <p:childTnLst>
                                    <p:set>
                                      <p:cBhvr>
                                        <p:cTn id="121" dur="1" fill="hold">
                                          <p:stCondLst>
                                            <p:cond delay="0"/>
                                          </p:stCondLst>
                                        </p:cTn>
                                        <p:tgtEl>
                                          <p:spTgt spid="420"/>
                                        </p:tgtEl>
                                        <p:attrNameLst>
                                          <p:attrName>style.visibility</p:attrName>
                                        </p:attrNameLst>
                                      </p:cBhvr>
                                      <p:to>
                                        <p:strVal val="visible"/>
                                      </p:to>
                                    </p:set>
                                    <p:anim calcmode="lin" valueType="num">
                                      <p:cBhvr additive="repl">
                                        <p:cTn id="122" dur="500" fill="hold"/>
                                        <p:tgtEl>
                                          <p:spTgt spid="420"/>
                                        </p:tgtEl>
                                        <p:attrNameLst>
                                          <p:attrName>ppt_w</p:attrName>
                                        </p:attrNameLst>
                                      </p:cBhvr>
                                      <p:tavLst>
                                        <p:tav tm="0">
                                          <p:val>
                                            <p:fltVal val="0"/>
                                          </p:val>
                                        </p:tav>
                                        <p:tav tm="100000">
                                          <p:val>
                                            <p:strVal val="#ppt_w"/>
                                          </p:val>
                                        </p:tav>
                                      </p:tavLst>
                                    </p:anim>
                                    <p:anim calcmode="lin" valueType="num">
                                      <p:cBhvr additive="repl">
                                        <p:cTn id="123" dur="500" fill="hold"/>
                                        <p:tgtEl>
                                          <p:spTgt spid="420"/>
                                        </p:tgtEl>
                                        <p:attrNameLst>
                                          <p:attrName>ppt_h</p:attrName>
                                        </p:attrNameLst>
                                      </p:cBhvr>
                                      <p:tavLst>
                                        <p:tav tm="0">
                                          <p:val>
                                            <p:fltVal val="0"/>
                                          </p:val>
                                        </p:tav>
                                        <p:tav tm="100000">
                                          <p:val>
                                            <p:strVal val="#ppt_h"/>
                                          </p:val>
                                        </p:tav>
                                      </p:tavLst>
                                    </p:anim>
                                    <p:animEffect transition="in" filter="fade">
                                      <p:cBhvr additive="repl">
                                        <p:cTn id="124" dur="500"/>
                                        <p:tgtEl>
                                          <p:spTgt spid="420"/>
                                        </p:tgtEl>
                                      </p:cBhvr>
                                    </p:animEffect>
                                  </p:childTnLst>
                                </p:cTn>
                              </p:par>
                              <p:par>
                                <p:cTn id="125" presetID="53" presetClass="entr" presetSubtype="16" fill="hold" nodeType="withEffect">
                                  <p:stCondLst>
                                    <p:cond delay="0"/>
                                  </p:stCondLst>
                                  <p:childTnLst>
                                    <p:set>
                                      <p:cBhvr>
                                        <p:cTn id="126" dur="1" fill="hold">
                                          <p:stCondLst>
                                            <p:cond delay="0"/>
                                          </p:stCondLst>
                                        </p:cTn>
                                        <p:tgtEl>
                                          <p:spTgt spid="432"/>
                                        </p:tgtEl>
                                        <p:attrNameLst>
                                          <p:attrName>style.visibility</p:attrName>
                                        </p:attrNameLst>
                                      </p:cBhvr>
                                      <p:to>
                                        <p:strVal val="visible"/>
                                      </p:to>
                                    </p:set>
                                    <p:anim calcmode="lin" valueType="num">
                                      <p:cBhvr additive="repl">
                                        <p:cTn id="127" dur="500" fill="hold"/>
                                        <p:tgtEl>
                                          <p:spTgt spid="432"/>
                                        </p:tgtEl>
                                        <p:attrNameLst>
                                          <p:attrName>ppt_w</p:attrName>
                                        </p:attrNameLst>
                                      </p:cBhvr>
                                      <p:tavLst>
                                        <p:tav tm="0">
                                          <p:val>
                                            <p:fltVal val="0"/>
                                          </p:val>
                                        </p:tav>
                                        <p:tav tm="100000">
                                          <p:val>
                                            <p:strVal val="#ppt_w"/>
                                          </p:val>
                                        </p:tav>
                                      </p:tavLst>
                                    </p:anim>
                                    <p:anim calcmode="lin" valueType="num">
                                      <p:cBhvr additive="repl">
                                        <p:cTn id="128" dur="500" fill="hold"/>
                                        <p:tgtEl>
                                          <p:spTgt spid="432"/>
                                        </p:tgtEl>
                                        <p:attrNameLst>
                                          <p:attrName>ppt_h</p:attrName>
                                        </p:attrNameLst>
                                      </p:cBhvr>
                                      <p:tavLst>
                                        <p:tav tm="0">
                                          <p:val>
                                            <p:fltVal val="0"/>
                                          </p:val>
                                        </p:tav>
                                        <p:tav tm="100000">
                                          <p:val>
                                            <p:strVal val="#ppt_h"/>
                                          </p:val>
                                        </p:tav>
                                      </p:tavLst>
                                    </p:anim>
                                    <p:animEffect transition="in" filter="fade">
                                      <p:cBhvr additive="repl">
                                        <p:cTn id="129" dur="500"/>
                                        <p:tgtEl>
                                          <p:spTgt spid="432"/>
                                        </p:tgtEl>
                                      </p:cBhvr>
                                    </p:animEffect>
                                  </p:childTnLst>
                                </p:cTn>
                              </p:par>
                              <p:par>
                                <p:cTn id="130" presetID="53" presetClass="entr" presetSubtype="16" fill="hold" nodeType="withEffect">
                                  <p:stCondLst>
                                    <p:cond delay="0"/>
                                  </p:stCondLst>
                                  <p:childTnLst>
                                    <p:set>
                                      <p:cBhvr>
                                        <p:cTn id="131" dur="1" fill="hold">
                                          <p:stCondLst>
                                            <p:cond delay="0"/>
                                          </p:stCondLst>
                                        </p:cTn>
                                        <p:tgtEl>
                                          <p:spTgt spid="433"/>
                                        </p:tgtEl>
                                        <p:attrNameLst>
                                          <p:attrName>style.visibility</p:attrName>
                                        </p:attrNameLst>
                                      </p:cBhvr>
                                      <p:to>
                                        <p:strVal val="visible"/>
                                      </p:to>
                                    </p:set>
                                    <p:anim calcmode="lin" valueType="num">
                                      <p:cBhvr additive="repl">
                                        <p:cTn id="132" dur="500" fill="hold"/>
                                        <p:tgtEl>
                                          <p:spTgt spid="433"/>
                                        </p:tgtEl>
                                        <p:attrNameLst>
                                          <p:attrName>ppt_w</p:attrName>
                                        </p:attrNameLst>
                                      </p:cBhvr>
                                      <p:tavLst>
                                        <p:tav tm="0">
                                          <p:val>
                                            <p:fltVal val="0"/>
                                          </p:val>
                                        </p:tav>
                                        <p:tav tm="100000">
                                          <p:val>
                                            <p:strVal val="#ppt_w"/>
                                          </p:val>
                                        </p:tav>
                                      </p:tavLst>
                                    </p:anim>
                                    <p:anim calcmode="lin" valueType="num">
                                      <p:cBhvr additive="repl">
                                        <p:cTn id="133" dur="500" fill="hold"/>
                                        <p:tgtEl>
                                          <p:spTgt spid="433"/>
                                        </p:tgtEl>
                                        <p:attrNameLst>
                                          <p:attrName>ppt_h</p:attrName>
                                        </p:attrNameLst>
                                      </p:cBhvr>
                                      <p:tavLst>
                                        <p:tav tm="0">
                                          <p:val>
                                            <p:fltVal val="0"/>
                                          </p:val>
                                        </p:tav>
                                        <p:tav tm="100000">
                                          <p:val>
                                            <p:strVal val="#ppt_h"/>
                                          </p:val>
                                        </p:tav>
                                      </p:tavLst>
                                    </p:anim>
                                    <p:animEffect transition="in" filter="fade">
                                      <p:cBhvr additive="repl">
                                        <p:cTn id="134" dur="500"/>
                                        <p:tgtEl>
                                          <p:spTgt spid="433"/>
                                        </p:tgtEl>
                                      </p:cBhvr>
                                    </p:animEffect>
                                  </p:childTnLst>
                                </p:cTn>
                              </p:par>
                              <p:par>
                                <p:cTn id="135" presetID="53" presetClass="entr" presetSubtype="16" fill="hold" nodeType="withEffect">
                                  <p:stCondLst>
                                    <p:cond delay="0"/>
                                  </p:stCondLst>
                                  <p:childTnLst>
                                    <p:set>
                                      <p:cBhvr>
                                        <p:cTn id="136" dur="1" fill="hold">
                                          <p:stCondLst>
                                            <p:cond delay="0"/>
                                          </p:stCondLst>
                                        </p:cTn>
                                        <p:tgtEl>
                                          <p:spTgt spid="419"/>
                                        </p:tgtEl>
                                        <p:attrNameLst>
                                          <p:attrName>style.visibility</p:attrName>
                                        </p:attrNameLst>
                                      </p:cBhvr>
                                      <p:to>
                                        <p:strVal val="visible"/>
                                      </p:to>
                                    </p:set>
                                    <p:anim calcmode="lin" valueType="num">
                                      <p:cBhvr additive="repl">
                                        <p:cTn id="137" dur="500" fill="hold"/>
                                        <p:tgtEl>
                                          <p:spTgt spid="419"/>
                                        </p:tgtEl>
                                        <p:attrNameLst>
                                          <p:attrName>ppt_w</p:attrName>
                                        </p:attrNameLst>
                                      </p:cBhvr>
                                      <p:tavLst>
                                        <p:tav tm="0">
                                          <p:val>
                                            <p:fltVal val="0"/>
                                          </p:val>
                                        </p:tav>
                                        <p:tav tm="100000">
                                          <p:val>
                                            <p:strVal val="#ppt_w"/>
                                          </p:val>
                                        </p:tav>
                                      </p:tavLst>
                                    </p:anim>
                                    <p:anim calcmode="lin" valueType="num">
                                      <p:cBhvr additive="repl">
                                        <p:cTn id="138" dur="500" fill="hold"/>
                                        <p:tgtEl>
                                          <p:spTgt spid="419"/>
                                        </p:tgtEl>
                                        <p:attrNameLst>
                                          <p:attrName>ppt_h</p:attrName>
                                        </p:attrNameLst>
                                      </p:cBhvr>
                                      <p:tavLst>
                                        <p:tav tm="0">
                                          <p:val>
                                            <p:fltVal val="0"/>
                                          </p:val>
                                        </p:tav>
                                        <p:tav tm="100000">
                                          <p:val>
                                            <p:strVal val="#ppt_h"/>
                                          </p:val>
                                        </p:tav>
                                      </p:tavLst>
                                    </p:anim>
                                    <p:animEffect transition="in" filter="fade">
                                      <p:cBhvr additive="repl">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27"/>
                                        </p:tgtEl>
                                        <p:attrNameLst>
                                          <p:attrName>style.visibility</p:attrName>
                                        </p:attrNameLst>
                                      </p:cBhvr>
                                      <p:to>
                                        <p:strVal val="visible"/>
                                      </p:to>
                                    </p:set>
                                    <p:anim calcmode="lin" valueType="num">
                                      <p:cBhvr additive="repl">
                                        <p:cTn id="142" dur="500" fill="hold"/>
                                        <p:tgtEl>
                                          <p:spTgt spid="427"/>
                                        </p:tgtEl>
                                        <p:attrNameLst>
                                          <p:attrName>ppt_w</p:attrName>
                                        </p:attrNameLst>
                                      </p:cBhvr>
                                      <p:tavLst>
                                        <p:tav tm="0">
                                          <p:val>
                                            <p:fltVal val="0"/>
                                          </p:val>
                                        </p:tav>
                                        <p:tav tm="100000">
                                          <p:val>
                                            <p:strVal val="#ppt_w"/>
                                          </p:val>
                                        </p:tav>
                                      </p:tavLst>
                                    </p:anim>
                                    <p:anim calcmode="lin" valueType="num">
                                      <p:cBhvr additive="repl">
                                        <p:cTn id="143" dur="500" fill="hold"/>
                                        <p:tgtEl>
                                          <p:spTgt spid="427"/>
                                        </p:tgtEl>
                                        <p:attrNameLst>
                                          <p:attrName>ppt_h</p:attrName>
                                        </p:attrNameLst>
                                      </p:cBhvr>
                                      <p:tavLst>
                                        <p:tav tm="0">
                                          <p:val>
                                            <p:fltVal val="0"/>
                                          </p:val>
                                        </p:tav>
                                        <p:tav tm="100000">
                                          <p:val>
                                            <p:strVal val="#ppt_h"/>
                                          </p:val>
                                        </p:tav>
                                      </p:tavLst>
                                    </p:anim>
                                    <p:animEffect transition="in" filter="fade">
                                      <p:cBhvr additive="repl">
                                        <p:cTn id="144" dur="500"/>
                                        <p:tgtEl>
                                          <p:spTgt spid="427"/>
                                        </p:tgtEl>
                                      </p:cBhvr>
                                    </p:animEffect>
                                  </p:childTnLst>
                                </p:cTn>
                              </p:par>
                              <p:par>
                                <p:cTn id="145" presetID="53" presetClass="entr" presetSubtype="16" fill="hold" nodeType="withEffect">
                                  <p:stCondLst>
                                    <p:cond delay="0"/>
                                  </p:stCondLst>
                                  <p:childTnLst>
                                    <p:set>
                                      <p:cBhvr>
                                        <p:cTn id="146" dur="1" fill="hold">
                                          <p:stCondLst>
                                            <p:cond delay="0"/>
                                          </p:stCondLst>
                                        </p:cTn>
                                        <p:tgtEl>
                                          <p:spTgt spid="430"/>
                                        </p:tgtEl>
                                        <p:attrNameLst>
                                          <p:attrName>style.visibility</p:attrName>
                                        </p:attrNameLst>
                                      </p:cBhvr>
                                      <p:to>
                                        <p:strVal val="visible"/>
                                      </p:to>
                                    </p:set>
                                    <p:anim calcmode="lin" valueType="num">
                                      <p:cBhvr additive="repl">
                                        <p:cTn id="147" dur="500" fill="hold"/>
                                        <p:tgtEl>
                                          <p:spTgt spid="430"/>
                                        </p:tgtEl>
                                        <p:attrNameLst>
                                          <p:attrName>ppt_w</p:attrName>
                                        </p:attrNameLst>
                                      </p:cBhvr>
                                      <p:tavLst>
                                        <p:tav tm="0">
                                          <p:val>
                                            <p:fltVal val="0"/>
                                          </p:val>
                                        </p:tav>
                                        <p:tav tm="100000">
                                          <p:val>
                                            <p:strVal val="#ppt_w"/>
                                          </p:val>
                                        </p:tav>
                                      </p:tavLst>
                                    </p:anim>
                                    <p:anim calcmode="lin" valueType="num">
                                      <p:cBhvr additive="repl">
                                        <p:cTn id="148" dur="500" fill="hold"/>
                                        <p:tgtEl>
                                          <p:spTgt spid="430"/>
                                        </p:tgtEl>
                                        <p:attrNameLst>
                                          <p:attrName>ppt_h</p:attrName>
                                        </p:attrNameLst>
                                      </p:cBhvr>
                                      <p:tavLst>
                                        <p:tav tm="0">
                                          <p:val>
                                            <p:fltVal val="0"/>
                                          </p:val>
                                        </p:tav>
                                        <p:tav tm="100000">
                                          <p:val>
                                            <p:strVal val="#ppt_h"/>
                                          </p:val>
                                        </p:tav>
                                      </p:tavLst>
                                    </p:anim>
                                    <p:animEffect transition="in" filter="fade">
                                      <p:cBhvr additive="repl">
                                        <p:cTn id="149" dur="500"/>
                                        <p:tgtEl>
                                          <p:spTgt spid="430"/>
                                        </p:tgtEl>
                                      </p:cBhvr>
                                    </p:animEffect>
                                  </p:childTnLst>
                                </p:cTn>
                              </p:par>
                              <p:par>
                                <p:cTn id="150" presetID="53" presetClass="entr" presetSubtype="16" fill="hold" nodeType="withEffect">
                                  <p:stCondLst>
                                    <p:cond delay="0"/>
                                  </p:stCondLst>
                                  <p:childTnLst>
                                    <p:set>
                                      <p:cBhvr>
                                        <p:cTn id="151" dur="1" fill="hold">
                                          <p:stCondLst>
                                            <p:cond delay="0"/>
                                          </p:stCondLst>
                                        </p:cTn>
                                        <p:tgtEl>
                                          <p:spTgt spid="428"/>
                                        </p:tgtEl>
                                        <p:attrNameLst>
                                          <p:attrName>style.visibility</p:attrName>
                                        </p:attrNameLst>
                                      </p:cBhvr>
                                      <p:to>
                                        <p:strVal val="visible"/>
                                      </p:to>
                                    </p:set>
                                    <p:anim calcmode="lin" valueType="num">
                                      <p:cBhvr additive="repl">
                                        <p:cTn id="152" dur="500" fill="hold"/>
                                        <p:tgtEl>
                                          <p:spTgt spid="428"/>
                                        </p:tgtEl>
                                        <p:attrNameLst>
                                          <p:attrName>ppt_w</p:attrName>
                                        </p:attrNameLst>
                                      </p:cBhvr>
                                      <p:tavLst>
                                        <p:tav tm="0">
                                          <p:val>
                                            <p:fltVal val="0"/>
                                          </p:val>
                                        </p:tav>
                                        <p:tav tm="100000">
                                          <p:val>
                                            <p:strVal val="#ppt_w"/>
                                          </p:val>
                                        </p:tav>
                                      </p:tavLst>
                                    </p:anim>
                                    <p:anim calcmode="lin" valueType="num">
                                      <p:cBhvr additive="repl">
                                        <p:cTn id="153" dur="500" fill="hold"/>
                                        <p:tgtEl>
                                          <p:spTgt spid="428"/>
                                        </p:tgtEl>
                                        <p:attrNameLst>
                                          <p:attrName>ppt_h</p:attrName>
                                        </p:attrNameLst>
                                      </p:cBhvr>
                                      <p:tavLst>
                                        <p:tav tm="0">
                                          <p:val>
                                            <p:fltVal val="0"/>
                                          </p:val>
                                        </p:tav>
                                        <p:tav tm="100000">
                                          <p:val>
                                            <p:strVal val="#ppt_h"/>
                                          </p:val>
                                        </p:tav>
                                      </p:tavLst>
                                    </p:anim>
                                    <p:animEffect transition="in" filter="fade">
                                      <p:cBhvr additive="repl">
                                        <p:cTn id="154" dur="500"/>
                                        <p:tgtEl>
                                          <p:spTgt spid="428"/>
                                        </p:tgtEl>
                                      </p:cBhvr>
                                    </p:animEffect>
                                  </p:childTnLst>
                                </p:cTn>
                              </p:par>
                              <p:par>
                                <p:cTn id="155" presetID="53" presetClass="entr" presetSubtype="16" fill="hold" nodeType="withEffect">
                                  <p:stCondLst>
                                    <p:cond delay="0"/>
                                  </p:stCondLst>
                                  <p:childTnLst>
                                    <p:set>
                                      <p:cBhvr>
                                        <p:cTn id="156" dur="1" fill="hold">
                                          <p:stCondLst>
                                            <p:cond delay="0"/>
                                          </p:stCondLst>
                                        </p:cTn>
                                        <p:tgtEl>
                                          <p:spTgt spid="421"/>
                                        </p:tgtEl>
                                        <p:attrNameLst>
                                          <p:attrName>style.visibility</p:attrName>
                                        </p:attrNameLst>
                                      </p:cBhvr>
                                      <p:to>
                                        <p:strVal val="visible"/>
                                      </p:to>
                                    </p:set>
                                    <p:anim calcmode="lin" valueType="num">
                                      <p:cBhvr additive="repl">
                                        <p:cTn id="157" dur="500" fill="hold"/>
                                        <p:tgtEl>
                                          <p:spTgt spid="421"/>
                                        </p:tgtEl>
                                        <p:attrNameLst>
                                          <p:attrName>ppt_w</p:attrName>
                                        </p:attrNameLst>
                                      </p:cBhvr>
                                      <p:tavLst>
                                        <p:tav tm="0">
                                          <p:val>
                                            <p:fltVal val="0"/>
                                          </p:val>
                                        </p:tav>
                                        <p:tav tm="100000">
                                          <p:val>
                                            <p:strVal val="#ppt_w"/>
                                          </p:val>
                                        </p:tav>
                                      </p:tavLst>
                                    </p:anim>
                                    <p:anim calcmode="lin" valueType="num">
                                      <p:cBhvr additive="repl">
                                        <p:cTn id="158" dur="500" fill="hold"/>
                                        <p:tgtEl>
                                          <p:spTgt spid="421"/>
                                        </p:tgtEl>
                                        <p:attrNameLst>
                                          <p:attrName>ppt_h</p:attrName>
                                        </p:attrNameLst>
                                      </p:cBhvr>
                                      <p:tavLst>
                                        <p:tav tm="0">
                                          <p:val>
                                            <p:fltVal val="0"/>
                                          </p:val>
                                        </p:tav>
                                        <p:tav tm="100000">
                                          <p:val>
                                            <p:strVal val="#ppt_h"/>
                                          </p:val>
                                        </p:tav>
                                      </p:tavLst>
                                    </p:anim>
                                    <p:animEffect transition="in" filter="fade">
                                      <p:cBhvr additive="repl">
                                        <p:cTn id="159" dur="500"/>
                                        <p:tgtEl>
                                          <p:spTgt spid="421"/>
                                        </p:tgtEl>
                                      </p:cBhvr>
                                    </p:animEffect>
                                  </p:childTnLst>
                                </p:cTn>
                              </p:par>
                              <p:par>
                                <p:cTn id="160" presetID="53" presetClass="entr" presetSubtype="16" fill="hold" nodeType="withEffect">
                                  <p:stCondLst>
                                    <p:cond delay="0"/>
                                  </p:stCondLst>
                                  <p:childTnLst>
                                    <p:set>
                                      <p:cBhvr>
                                        <p:cTn id="161" dur="1" fill="hold">
                                          <p:stCondLst>
                                            <p:cond delay="0"/>
                                          </p:stCondLst>
                                        </p:cTn>
                                        <p:tgtEl>
                                          <p:spTgt spid="425"/>
                                        </p:tgtEl>
                                        <p:attrNameLst>
                                          <p:attrName>style.visibility</p:attrName>
                                        </p:attrNameLst>
                                      </p:cBhvr>
                                      <p:to>
                                        <p:strVal val="visible"/>
                                      </p:to>
                                    </p:set>
                                    <p:anim calcmode="lin" valueType="num">
                                      <p:cBhvr additive="repl">
                                        <p:cTn id="162" dur="500" fill="hold"/>
                                        <p:tgtEl>
                                          <p:spTgt spid="425"/>
                                        </p:tgtEl>
                                        <p:attrNameLst>
                                          <p:attrName>ppt_w</p:attrName>
                                        </p:attrNameLst>
                                      </p:cBhvr>
                                      <p:tavLst>
                                        <p:tav tm="0">
                                          <p:val>
                                            <p:fltVal val="0"/>
                                          </p:val>
                                        </p:tav>
                                        <p:tav tm="100000">
                                          <p:val>
                                            <p:strVal val="#ppt_w"/>
                                          </p:val>
                                        </p:tav>
                                      </p:tavLst>
                                    </p:anim>
                                    <p:anim calcmode="lin" valueType="num">
                                      <p:cBhvr additive="repl">
                                        <p:cTn id="163" dur="500" fill="hold"/>
                                        <p:tgtEl>
                                          <p:spTgt spid="425"/>
                                        </p:tgtEl>
                                        <p:attrNameLst>
                                          <p:attrName>ppt_h</p:attrName>
                                        </p:attrNameLst>
                                      </p:cBhvr>
                                      <p:tavLst>
                                        <p:tav tm="0">
                                          <p:val>
                                            <p:fltVal val="0"/>
                                          </p:val>
                                        </p:tav>
                                        <p:tav tm="100000">
                                          <p:val>
                                            <p:strVal val="#ppt_h"/>
                                          </p:val>
                                        </p:tav>
                                      </p:tavLst>
                                    </p:anim>
                                    <p:animEffect transition="in" filter="fade">
                                      <p:cBhvr additive="repl">
                                        <p:cTn id="164" dur="500"/>
                                        <p:tgtEl>
                                          <p:spTgt spid="425"/>
                                        </p:tgtEl>
                                      </p:cBhvr>
                                    </p:animEffect>
                                  </p:childTnLst>
                                </p:cTn>
                              </p:par>
                              <p:par>
                                <p:cTn id="165" presetID="53" presetClass="entr" presetSubtype="16" fill="hold" nodeType="withEffect">
                                  <p:stCondLst>
                                    <p:cond delay="0"/>
                                  </p:stCondLst>
                                  <p:childTnLst>
                                    <p:set>
                                      <p:cBhvr>
                                        <p:cTn id="166" dur="1" fill="hold">
                                          <p:stCondLst>
                                            <p:cond delay="0"/>
                                          </p:stCondLst>
                                        </p:cTn>
                                        <p:tgtEl>
                                          <p:spTgt spid="417"/>
                                        </p:tgtEl>
                                        <p:attrNameLst>
                                          <p:attrName>style.visibility</p:attrName>
                                        </p:attrNameLst>
                                      </p:cBhvr>
                                      <p:to>
                                        <p:strVal val="visible"/>
                                      </p:to>
                                    </p:set>
                                    <p:anim calcmode="lin" valueType="num">
                                      <p:cBhvr additive="repl">
                                        <p:cTn id="167" dur="500" fill="hold"/>
                                        <p:tgtEl>
                                          <p:spTgt spid="417"/>
                                        </p:tgtEl>
                                        <p:attrNameLst>
                                          <p:attrName>ppt_w</p:attrName>
                                        </p:attrNameLst>
                                      </p:cBhvr>
                                      <p:tavLst>
                                        <p:tav tm="0">
                                          <p:val>
                                            <p:fltVal val="0"/>
                                          </p:val>
                                        </p:tav>
                                        <p:tav tm="100000">
                                          <p:val>
                                            <p:strVal val="#ppt_w"/>
                                          </p:val>
                                        </p:tav>
                                      </p:tavLst>
                                    </p:anim>
                                    <p:anim calcmode="lin" valueType="num">
                                      <p:cBhvr additive="repl">
                                        <p:cTn id="168" dur="500" fill="hold"/>
                                        <p:tgtEl>
                                          <p:spTgt spid="417"/>
                                        </p:tgtEl>
                                        <p:attrNameLst>
                                          <p:attrName>ppt_h</p:attrName>
                                        </p:attrNameLst>
                                      </p:cBhvr>
                                      <p:tavLst>
                                        <p:tav tm="0">
                                          <p:val>
                                            <p:fltVal val="0"/>
                                          </p:val>
                                        </p:tav>
                                        <p:tav tm="100000">
                                          <p:val>
                                            <p:strVal val="#ppt_h"/>
                                          </p:val>
                                        </p:tav>
                                      </p:tavLst>
                                    </p:anim>
                                    <p:animEffect transition="in" filter="fade">
                                      <p:cBhvr additive="repl">
                                        <p:cTn id="169" dur="500"/>
                                        <p:tgtEl>
                                          <p:spTgt spid="417"/>
                                        </p:tgtEl>
                                      </p:cBhvr>
                                    </p:animEffect>
                                  </p:childTnLst>
                                </p:cTn>
                              </p:par>
                              <p:par>
                                <p:cTn id="170" presetID="53" presetClass="entr" presetSubtype="16" fill="hold" nodeType="withEffect">
                                  <p:stCondLst>
                                    <p:cond delay="0"/>
                                  </p:stCondLst>
                                  <p:childTnLst>
                                    <p:set>
                                      <p:cBhvr>
                                        <p:cTn id="171" dur="1" fill="hold">
                                          <p:stCondLst>
                                            <p:cond delay="0"/>
                                          </p:stCondLst>
                                        </p:cTn>
                                        <p:tgtEl>
                                          <p:spTgt spid="429"/>
                                        </p:tgtEl>
                                        <p:attrNameLst>
                                          <p:attrName>style.visibility</p:attrName>
                                        </p:attrNameLst>
                                      </p:cBhvr>
                                      <p:to>
                                        <p:strVal val="visible"/>
                                      </p:to>
                                    </p:set>
                                    <p:anim calcmode="lin" valueType="num">
                                      <p:cBhvr additive="repl">
                                        <p:cTn id="172" dur="500" fill="hold"/>
                                        <p:tgtEl>
                                          <p:spTgt spid="429"/>
                                        </p:tgtEl>
                                        <p:attrNameLst>
                                          <p:attrName>ppt_w</p:attrName>
                                        </p:attrNameLst>
                                      </p:cBhvr>
                                      <p:tavLst>
                                        <p:tav tm="0">
                                          <p:val>
                                            <p:fltVal val="0"/>
                                          </p:val>
                                        </p:tav>
                                        <p:tav tm="100000">
                                          <p:val>
                                            <p:strVal val="#ppt_w"/>
                                          </p:val>
                                        </p:tav>
                                      </p:tavLst>
                                    </p:anim>
                                    <p:anim calcmode="lin" valueType="num">
                                      <p:cBhvr additive="repl">
                                        <p:cTn id="173" dur="500" fill="hold"/>
                                        <p:tgtEl>
                                          <p:spTgt spid="429"/>
                                        </p:tgtEl>
                                        <p:attrNameLst>
                                          <p:attrName>ppt_h</p:attrName>
                                        </p:attrNameLst>
                                      </p:cBhvr>
                                      <p:tavLst>
                                        <p:tav tm="0">
                                          <p:val>
                                            <p:fltVal val="0"/>
                                          </p:val>
                                        </p:tav>
                                        <p:tav tm="100000">
                                          <p:val>
                                            <p:strVal val="#ppt_h"/>
                                          </p:val>
                                        </p:tav>
                                      </p:tavLst>
                                    </p:anim>
                                    <p:animEffect transition="in" filter="fade">
                                      <p:cBhvr additive="repl">
                                        <p:cTn id="174" dur="500"/>
                                        <p:tgtEl>
                                          <p:spTgt spid="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pic>
        <p:nvPicPr>
          <p:cNvPr id="439" name="Grafik 6"/>
          <p:cNvPicPr/>
          <p:nvPr/>
        </p:nvPicPr>
        <p:blipFill>
          <a:blip r:embed="rId2"/>
          <a:stretch/>
        </p:blipFill>
        <p:spPr bwMode="auto">
          <a:xfrm>
            <a:off x="317160" y="1556280"/>
            <a:ext cx="927720" cy="1102680"/>
          </a:xfrm>
          <a:prstGeom prst="rect">
            <a:avLst/>
          </a:prstGeom>
          <a:ln w="28440">
            <a:solidFill>
              <a:schemeClr val="bg1"/>
            </a:solidFill>
            <a:round/>
          </a:ln>
        </p:spPr>
      </p:pic>
      <p:pic>
        <p:nvPicPr>
          <p:cNvPr id="440" name="Grafik 8"/>
          <p:cNvPicPr/>
          <p:nvPr/>
        </p:nvPicPr>
        <p:blipFill>
          <a:blip r:embed="rId3"/>
          <a:stretch/>
        </p:blipFill>
        <p:spPr bwMode="auto">
          <a:xfrm>
            <a:off x="1388520" y="603720"/>
            <a:ext cx="927720" cy="1100160"/>
          </a:xfrm>
          <a:prstGeom prst="rect">
            <a:avLst/>
          </a:prstGeom>
          <a:ln w="28440">
            <a:solidFill>
              <a:schemeClr val="bg1"/>
            </a:solidFill>
            <a:round/>
          </a:ln>
        </p:spPr>
      </p:pic>
      <p:pic>
        <p:nvPicPr>
          <p:cNvPr id="441" name="Grafik 10"/>
          <p:cNvPicPr/>
          <p:nvPr/>
        </p:nvPicPr>
        <p:blipFill>
          <a:blip r:embed="rId4"/>
          <a:stretch/>
        </p:blipFill>
        <p:spPr bwMode="auto">
          <a:xfrm>
            <a:off x="2496600" y="2874600"/>
            <a:ext cx="927720" cy="1180080"/>
          </a:xfrm>
          <a:prstGeom prst="rect">
            <a:avLst/>
          </a:prstGeom>
          <a:ln w="28440">
            <a:solidFill>
              <a:schemeClr val="bg1"/>
            </a:solidFill>
            <a:round/>
          </a:ln>
        </p:spPr>
      </p:pic>
      <p:pic>
        <p:nvPicPr>
          <p:cNvPr id="442" name="Grafik 14"/>
          <p:cNvPicPr/>
          <p:nvPr/>
        </p:nvPicPr>
        <p:blipFill>
          <a:blip r:embed="rId5"/>
          <a:stretch/>
        </p:blipFill>
        <p:spPr bwMode="auto">
          <a:xfrm>
            <a:off x="4137480" y="298800"/>
            <a:ext cx="901440" cy="1071000"/>
          </a:xfrm>
          <a:prstGeom prst="rect">
            <a:avLst/>
          </a:prstGeom>
          <a:ln w="28440">
            <a:solidFill>
              <a:schemeClr val="bg1"/>
            </a:solidFill>
            <a:round/>
          </a:ln>
        </p:spPr>
      </p:pic>
      <p:pic>
        <p:nvPicPr>
          <p:cNvPr id="443" name="Grafik 16"/>
          <p:cNvPicPr/>
          <p:nvPr/>
        </p:nvPicPr>
        <p:blipFill>
          <a:blip r:embed="rId6"/>
          <a:stretch/>
        </p:blipFill>
        <p:spPr bwMode="auto">
          <a:xfrm>
            <a:off x="2517120" y="1609920"/>
            <a:ext cx="927720" cy="1095120"/>
          </a:xfrm>
          <a:prstGeom prst="rect">
            <a:avLst/>
          </a:prstGeom>
          <a:ln w="28440">
            <a:solidFill>
              <a:schemeClr val="bg1"/>
            </a:solidFill>
            <a:round/>
          </a:ln>
        </p:spPr>
      </p:pic>
      <p:pic>
        <p:nvPicPr>
          <p:cNvPr id="444" name="Grafik 30"/>
          <p:cNvPicPr/>
          <p:nvPr/>
        </p:nvPicPr>
        <p:blipFill>
          <a:blip r:embed="rId7"/>
          <a:stretch/>
        </p:blipFill>
        <p:spPr bwMode="auto">
          <a:xfrm>
            <a:off x="396360" y="4192200"/>
            <a:ext cx="930240" cy="1102680"/>
          </a:xfrm>
          <a:prstGeom prst="rect">
            <a:avLst/>
          </a:prstGeom>
          <a:ln w="28440">
            <a:solidFill>
              <a:schemeClr val="bg1"/>
            </a:solidFill>
            <a:round/>
          </a:ln>
        </p:spPr>
      </p:pic>
      <p:pic>
        <p:nvPicPr>
          <p:cNvPr id="445" name="Grafik 36"/>
          <p:cNvPicPr/>
          <p:nvPr/>
        </p:nvPicPr>
        <p:blipFill>
          <a:blip r:embed="rId8"/>
          <a:stretch/>
        </p:blipFill>
        <p:spPr bwMode="auto">
          <a:xfrm>
            <a:off x="2508480" y="316439"/>
            <a:ext cx="927720" cy="1095120"/>
          </a:xfrm>
          <a:prstGeom prst="rect">
            <a:avLst/>
          </a:prstGeom>
          <a:ln w="28440">
            <a:solidFill>
              <a:schemeClr val="bg1"/>
            </a:solidFill>
            <a:round/>
          </a:ln>
        </p:spPr>
      </p:pic>
      <p:pic>
        <p:nvPicPr>
          <p:cNvPr id="446" name="Grafik 49"/>
          <p:cNvPicPr/>
          <p:nvPr/>
        </p:nvPicPr>
        <p:blipFill>
          <a:blip r:embed="rId9"/>
          <a:stretch/>
        </p:blipFill>
        <p:spPr bwMode="auto">
          <a:xfrm>
            <a:off x="1443240" y="3473640"/>
            <a:ext cx="927720" cy="1100160"/>
          </a:xfrm>
          <a:prstGeom prst="rect">
            <a:avLst/>
          </a:prstGeom>
          <a:ln w="28440">
            <a:solidFill>
              <a:schemeClr val="bg1"/>
            </a:solidFill>
            <a:round/>
          </a:ln>
        </p:spPr>
      </p:pic>
      <p:pic>
        <p:nvPicPr>
          <p:cNvPr id="447" name="Grafik 50"/>
          <p:cNvPicPr/>
          <p:nvPr/>
        </p:nvPicPr>
        <p:blipFill>
          <a:blip r:embed="rId10"/>
          <a:stretch/>
        </p:blipFill>
        <p:spPr bwMode="auto">
          <a:xfrm>
            <a:off x="2496600" y="4267800"/>
            <a:ext cx="927720" cy="1100160"/>
          </a:xfrm>
          <a:prstGeom prst="rect">
            <a:avLst/>
          </a:prstGeom>
          <a:ln w="28440">
            <a:solidFill>
              <a:schemeClr val="bg1"/>
            </a:solidFill>
            <a:round/>
          </a:ln>
        </p:spPr>
      </p:pic>
      <p:pic>
        <p:nvPicPr>
          <p:cNvPr id="448" name="Grafik 52"/>
          <p:cNvPicPr/>
          <p:nvPr/>
        </p:nvPicPr>
        <p:blipFill>
          <a:blip r:embed="rId11"/>
          <a:stretch/>
        </p:blipFill>
        <p:spPr bwMode="auto">
          <a:xfrm>
            <a:off x="350640" y="2875680"/>
            <a:ext cx="930960" cy="1102680"/>
          </a:xfrm>
          <a:prstGeom prst="rect">
            <a:avLst/>
          </a:prstGeom>
          <a:ln w="28440">
            <a:solidFill>
              <a:schemeClr val="bg1"/>
            </a:solidFill>
            <a:round/>
          </a:ln>
        </p:spPr>
      </p:pic>
      <p:pic>
        <p:nvPicPr>
          <p:cNvPr id="449" name="Grafik 53"/>
          <p:cNvPicPr/>
          <p:nvPr/>
        </p:nvPicPr>
        <p:blipFill>
          <a:blip r:embed="rId12"/>
          <a:stretch/>
        </p:blipFill>
        <p:spPr bwMode="auto">
          <a:xfrm>
            <a:off x="321840" y="195480"/>
            <a:ext cx="927720" cy="1102680"/>
          </a:xfrm>
          <a:prstGeom prst="rect">
            <a:avLst/>
          </a:prstGeom>
          <a:ln w="28440">
            <a:solidFill>
              <a:schemeClr val="bg1"/>
            </a:solidFill>
            <a:round/>
          </a:ln>
        </p:spPr>
      </p:pic>
      <p:pic>
        <p:nvPicPr>
          <p:cNvPr id="450" name="Grafik 95"/>
          <p:cNvPicPr/>
          <p:nvPr/>
        </p:nvPicPr>
        <p:blipFill>
          <a:blip r:embed="rId13"/>
          <a:stretch/>
        </p:blipFill>
        <p:spPr bwMode="auto">
          <a:xfrm>
            <a:off x="394560" y="5511600"/>
            <a:ext cx="932040" cy="1107360"/>
          </a:xfrm>
          <a:prstGeom prst="rect">
            <a:avLst/>
          </a:prstGeom>
          <a:ln w="28440">
            <a:solidFill>
              <a:schemeClr val="bg1"/>
            </a:solidFill>
            <a:round/>
          </a:ln>
        </p:spPr>
      </p:pic>
      <p:pic>
        <p:nvPicPr>
          <p:cNvPr id="451" name="Grafik 97"/>
          <p:cNvPicPr/>
          <p:nvPr/>
        </p:nvPicPr>
        <p:blipFill>
          <a:blip r:embed="rId14"/>
          <a:stretch/>
        </p:blipFill>
        <p:spPr bwMode="auto">
          <a:xfrm>
            <a:off x="1403640" y="4930200"/>
            <a:ext cx="966960" cy="1134000"/>
          </a:xfrm>
          <a:prstGeom prst="rect">
            <a:avLst/>
          </a:prstGeom>
          <a:ln w="28440">
            <a:solidFill>
              <a:schemeClr val="bg1"/>
            </a:solidFill>
            <a:round/>
          </a:ln>
        </p:spPr>
      </p:pic>
      <p:pic>
        <p:nvPicPr>
          <p:cNvPr id="452" name="Grafik 99"/>
          <p:cNvPicPr/>
          <p:nvPr/>
        </p:nvPicPr>
        <p:blipFill>
          <a:blip r:embed="rId15"/>
          <a:stretch/>
        </p:blipFill>
        <p:spPr bwMode="auto">
          <a:xfrm>
            <a:off x="10915200" y="4212360"/>
            <a:ext cx="927720" cy="1100160"/>
          </a:xfrm>
          <a:prstGeom prst="rect">
            <a:avLst/>
          </a:prstGeom>
          <a:ln w="28440">
            <a:solidFill>
              <a:schemeClr val="bg1"/>
            </a:solidFill>
            <a:round/>
          </a:ln>
        </p:spPr>
      </p:pic>
      <p:pic>
        <p:nvPicPr>
          <p:cNvPr id="453" name="Grafik 208"/>
          <p:cNvPicPr/>
          <p:nvPr/>
        </p:nvPicPr>
        <p:blipFill>
          <a:blip r:embed="rId16"/>
          <a:stretch/>
        </p:blipFill>
        <p:spPr bwMode="auto">
          <a:xfrm>
            <a:off x="6635880" y="265680"/>
            <a:ext cx="936360" cy="1104840"/>
          </a:xfrm>
          <a:prstGeom prst="rect">
            <a:avLst/>
          </a:prstGeom>
          <a:ln w="28440">
            <a:solidFill>
              <a:schemeClr val="bg1"/>
            </a:solidFill>
            <a:round/>
          </a:ln>
        </p:spPr>
      </p:pic>
      <p:pic>
        <p:nvPicPr>
          <p:cNvPr id="454" name="Grafik 209"/>
          <p:cNvPicPr/>
          <p:nvPr/>
        </p:nvPicPr>
        <p:blipFill>
          <a:blip r:embed="rId17"/>
          <a:stretch/>
        </p:blipFill>
        <p:spPr bwMode="auto">
          <a:xfrm>
            <a:off x="9688680" y="1937160"/>
            <a:ext cx="927720" cy="1100160"/>
          </a:xfrm>
          <a:prstGeom prst="rect">
            <a:avLst/>
          </a:prstGeom>
          <a:ln w="28440">
            <a:solidFill>
              <a:schemeClr val="bg1"/>
            </a:solidFill>
            <a:round/>
          </a:ln>
        </p:spPr>
      </p:pic>
      <p:pic>
        <p:nvPicPr>
          <p:cNvPr id="455" name="Grafik 210"/>
          <p:cNvPicPr/>
          <p:nvPr/>
        </p:nvPicPr>
        <p:blipFill>
          <a:blip r:embed="rId18"/>
          <a:stretch/>
        </p:blipFill>
        <p:spPr bwMode="auto">
          <a:xfrm>
            <a:off x="8360280" y="4250160"/>
            <a:ext cx="966240" cy="1145520"/>
          </a:xfrm>
          <a:prstGeom prst="rect">
            <a:avLst/>
          </a:prstGeom>
          <a:ln w="28440">
            <a:solidFill>
              <a:schemeClr val="bg1"/>
            </a:solidFill>
            <a:round/>
          </a:ln>
        </p:spPr>
      </p:pic>
      <p:pic>
        <p:nvPicPr>
          <p:cNvPr id="456" name="Grafik 212"/>
          <p:cNvPicPr/>
          <p:nvPr/>
        </p:nvPicPr>
        <p:blipFill>
          <a:blip r:embed="rId19"/>
          <a:stretch/>
        </p:blipFill>
        <p:spPr bwMode="auto">
          <a:xfrm>
            <a:off x="10932480" y="1541880"/>
            <a:ext cx="925560" cy="1100160"/>
          </a:xfrm>
          <a:prstGeom prst="rect">
            <a:avLst/>
          </a:prstGeom>
          <a:ln w="28440">
            <a:solidFill>
              <a:schemeClr val="bg1"/>
            </a:solidFill>
            <a:round/>
          </a:ln>
        </p:spPr>
      </p:pic>
      <p:pic>
        <p:nvPicPr>
          <p:cNvPr id="457" name="Grafik 214"/>
          <p:cNvPicPr/>
          <p:nvPr/>
        </p:nvPicPr>
        <p:blipFill>
          <a:blip r:embed="rId20"/>
          <a:stretch/>
        </p:blipFill>
        <p:spPr bwMode="auto">
          <a:xfrm>
            <a:off x="8340480" y="1602000"/>
            <a:ext cx="927720" cy="1100160"/>
          </a:xfrm>
          <a:prstGeom prst="rect">
            <a:avLst/>
          </a:prstGeom>
          <a:ln w="28440">
            <a:solidFill>
              <a:schemeClr val="bg1"/>
            </a:solidFill>
            <a:round/>
          </a:ln>
        </p:spPr>
      </p:pic>
      <p:pic>
        <p:nvPicPr>
          <p:cNvPr id="458" name="Grafik 215"/>
          <p:cNvPicPr/>
          <p:nvPr/>
        </p:nvPicPr>
        <p:blipFill>
          <a:blip r:embed="rId21"/>
          <a:stretch/>
        </p:blipFill>
        <p:spPr bwMode="auto">
          <a:xfrm>
            <a:off x="5412600" y="270000"/>
            <a:ext cx="927720" cy="1100160"/>
          </a:xfrm>
          <a:prstGeom prst="rect">
            <a:avLst/>
          </a:prstGeom>
          <a:ln w="28440">
            <a:solidFill>
              <a:schemeClr val="bg1"/>
            </a:solidFill>
            <a:round/>
          </a:ln>
        </p:spPr>
      </p:pic>
      <p:pic>
        <p:nvPicPr>
          <p:cNvPr id="459" name="Grafik 216"/>
          <p:cNvPicPr/>
          <p:nvPr/>
        </p:nvPicPr>
        <p:blipFill>
          <a:blip r:embed="rId22"/>
          <a:stretch/>
        </p:blipFill>
        <p:spPr bwMode="auto">
          <a:xfrm>
            <a:off x="8340480" y="298800"/>
            <a:ext cx="895320" cy="1085400"/>
          </a:xfrm>
          <a:prstGeom prst="rect">
            <a:avLst/>
          </a:prstGeom>
          <a:ln w="28440">
            <a:solidFill>
              <a:schemeClr val="bg1"/>
            </a:solidFill>
            <a:round/>
          </a:ln>
        </p:spPr>
      </p:pic>
      <p:pic>
        <p:nvPicPr>
          <p:cNvPr id="460" name="Grafik 217"/>
          <p:cNvPicPr/>
          <p:nvPr/>
        </p:nvPicPr>
        <p:blipFill>
          <a:blip r:embed="rId23"/>
          <a:stretch/>
        </p:blipFill>
        <p:spPr bwMode="auto">
          <a:xfrm>
            <a:off x="10935000" y="2856600"/>
            <a:ext cx="933840" cy="1085400"/>
          </a:xfrm>
          <a:prstGeom prst="rect">
            <a:avLst/>
          </a:prstGeom>
          <a:ln w="28440">
            <a:solidFill>
              <a:schemeClr val="bg1"/>
            </a:solidFill>
            <a:round/>
          </a:ln>
        </p:spPr>
      </p:pic>
      <p:pic>
        <p:nvPicPr>
          <p:cNvPr id="461" name="Grafik 218"/>
          <p:cNvPicPr/>
          <p:nvPr/>
        </p:nvPicPr>
        <p:blipFill>
          <a:blip r:embed="rId24"/>
          <a:stretch/>
        </p:blipFill>
        <p:spPr bwMode="auto">
          <a:xfrm>
            <a:off x="8347680" y="2875680"/>
            <a:ext cx="968760" cy="1145520"/>
          </a:xfrm>
          <a:prstGeom prst="rect">
            <a:avLst/>
          </a:prstGeom>
          <a:ln w="28440">
            <a:solidFill>
              <a:schemeClr val="bg1"/>
            </a:solidFill>
            <a:round/>
          </a:ln>
        </p:spPr>
      </p:pic>
      <p:pic>
        <p:nvPicPr>
          <p:cNvPr id="462" name="Grafik 219"/>
          <p:cNvPicPr/>
          <p:nvPr/>
        </p:nvPicPr>
        <p:blipFill>
          <a:blip r:embed="rId25"/>
          <a:stretch/>
        </p:blipFill>
        <p:spPr bwMode="auto">
          <a:xfrm>
            <a:off x="9712079" y="3352680"/>
            <a:ext cx="933840" cy="1095120"/>
          </a:xfrm>
          <a:prstGeom prst="rect">
            <a:avLst/>
          </a:prstGeom>
          <a:ln w="28440">
            <a:solidFill>
              <a:schemeClr val="bg1"/>
            </a:solidFill>
            <a:round/>
          </a:ln>
        </p:spPr>
      </p:pic>
      <p:pic>
        <p:nvPicPr>
          <p:cNvPr id="463" name="Grafik 220"/>
          <p:cNvPicPr/>
          <p:nvPr/>
        </p:nvPicPr>
        <p:blipFill>
          <a:blip r:embed="rId26"/>
          <a:stretch/>
        </p:blipFill>
        <p:spPr bwMode="auto">
          <a:xfrm>
            <a:off x="10941120" y="282600"/>
            <a:ext cx="927720" cy="1102680"/>
          </a:xfrm>
          <a:prstGeom prst="rect">
            <a:avLst/>
          </a:prstGeom>
          <a:ln w="28440">
            <a:solidFill>
              <a:schemeClr val="bg1"/>
            </a:solidFill>
            <a:round/>
          </a:ln>
        </p:spPr>
      </p:pic>
      <p:pic>
        <p:nvPicPr>
          <p:cNvPr id="464" name="Grafik 221"/>
          <p:cNvPicPr/>
          <p:nvPr/>
        </p:nvPicPr>
        <p:blipFill>
          <a:blip r:embed="rId27"/>
          <a:stretch/>
        </p:blipFill>
        <p:spPr bwMode="auto">
          <a:xfrm>
            <a:off x="10910880" y="5498280"/>
            <a:ext cx="932040" cy="1104840"/>
          </a:xfrm>
          <a:prstGeom prst="rect">
            <a:avLst/>
          </a:prstGeom>
          <a:ln w="28440">
            <a:solidFill>
              <a:schemeClr val="bg1"/>
            </a:solidFill>
            <a:round/>
          </a:ln>
        </p:spPr>
      </p:pic>
      <p:pic>
        <p:nvPicPr>
          <p:cNvPr id="465" name="Grafik 222"/>
          <p:cNvPicPr/>
          <p:nvPr/>
        </p:nvPicPr>
        <p:blipFill>
          <a:blip r:embed="rId28"/>
          <a:stretch/>
        </p:blipFill>
        <p:spPr bwMode="auto">
          <a:xfrm>
            <a:off x="9697680" y="4751640"/>
            <a:ext cx="948240" cy="1124640"/>
          </a:xfrm>
          <a:prstGeom prst="rect">
            <a:avLst/>
          </a:prstGeom>
          <a:ln w="28440">
            <a:solidFill>
              <a:schemeClr val="bg1"/>
            </a:solidFill>
            <a:round/>
          </a:ln>
        </p:spPr>
      </p:pic>
      <p:pic>
        <p:nvPicPr>
          <p:cNvPr id="466" name="Grafik 223"/>
          <p:cNvPicPr/>
          <p:nvPr/>
        </p:nvPicPr>
        <p:blipFill>
          <a:blip r:embed="rId29"/>
          <a:stretch/>
        </p:blipFill>
        <p:spPr bwMode="auto">
          <a:xfrm>
            <a:off x="2477519" y="5587920"/>
            <a:ext cx="932040" cy="1095120"/>
          </a:xfrm>
          <a:prstGeom prst="rect">
            <a:avLst/>
          </a:prstGeom>
          <a:ln w="28440">
            <a:solidFill>
              <a:schemeClr val="bg1"/>
            </a:solidFill>
            <a:round/>
          </a:ln>
        </p:spPr>
      </p:pic>
      <p:pic>
        <p:nvPicPr>
          <p:cNvPr id="467" name="Grafik 224"/>
          <p:cNvPicPr/>
          <p:nvPr/>
        </p:nvPicPr>
        <p:blipFill>
          <a:blip r:embed="rId30"/>
          <a:stretch/>
        </p:blipFill>
        <p:spPr bwMode="auto">
          <a:xfrm>
            <a:off x="8386200" y="5587920"/>
            <a:ext cx="930240" cy="1095120"/>
          </a:xfrm>
          <a:prstGeom prst="rect">
            <a:avLst/>
          </a:prstGeom>
          <a:ln w="28440">
            <a:solidFill>
              <a:schemeClr val="bg1"/>
            </a:solidFill>
            <a:round/>
          </a:ln>
        </p:spPr>
      </p:pic>
      <p:pic>
        <p:nvPicPr>
          <p:cNvPr id="468" name="Grafik 225"/>
          <p:cNvPicPr/>
          <p:nvPr/>
        </p:nvPicPr>
        <p:blipFill>
          <a:blip r:embed="rId31"/>
          <a:stretch/>
        </p:blipFill>
        <p:spPr bwMode="auto">
          <a:xfrm>
            <a:off x="9720000" y="558720"/>
            <a:ext cx="895320" cy="1061280"/>
          </a:xfrm>
          <a:prstGeom prst="rect">
            <a:avLst/>
          </a:prstGeom>
          <a:ln w="28440">
            <a:solidFill>
              <a:schemeClr val="bg1"/>
            </a:solidFill>
            <a:round/>
          </a:ln>
        </p:spPr>
      </p:pic>
      <p:sp>
        <p:nvSpPr>
          <p:cNvPr id="469" name="CustomShape 1"/>
          <p:cNvSpPr/>
          <p:nvPr/>
        </p:nvSpPr>
        <p:spPr bwMode="auto">
          <a:xfrm>
            <a:off x="4154760" y="1650240"/>
            <a:ext cx="3468240" cy="3457080"/>
          </a:xfrm>
          <a:prstGeom prst="ellipse">
            <a:avLst/>
          </a:prstGeom>
          <a:solidFill>
            <a:srgbClr val="397E89">
              <a:alpha val="28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en-US" sz="1600" b="1" spc="-1">
                <a:solidFill>
                  <a:schemeClr val="bg1"/>
                </a:solidFill>
                <a:latin typeface="Gill Sans MT"/>
              </a:rPr>
              <a:t>social scientists and humanities scholars</a:t>
            </a:r>
            <a:endParaRPr lang="de-DE" sz="1600" b="1" strike="noStrike" spc="-1">
              <a:solidFill>
                <a:schemeClr val="bg1"/>
              </a:solidFill>
              <a:latin typeface="Arial"/>
            </a:endParaRPr>
          </a:p>
        </p:txBody>
      </p:sp>
      <p:sp>
        <p:nvSpPr>
          <p:cNvPr id="470" name="CustomShape 2"/>
          <p:cNvSpPr/>
          <p:nvPr/>
        </p:nvSpPr>
        <p:spPr bwMode="auto">
          <a:xfrm>
            <a:off x="290880" y="17928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Jennifer Antomo</a:t>
            </a:r>
            <a:endParaRPr lang="de-DE" sz="1200" b="0" strike="noStrike" spc="-1">
              <a:latin typeface="Arial"/>
            </a:endParaRPr>
          </a:p>
        </p:txBody>
      </p:sp>
      <p:sp>
        <p:nvSpPr>
          <p:cNvPr id="471" name="CustomShape 3"/>
          <p:cNvSpPr/>
          <p:nvPr/>
        </p:nvSpPr>
        <p:spPr bwMode="auto">
          <a:xfrm>
            <a:off x="1378800" y="58608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Pia Blossfeld</a:t>
            </a:r>
            <a:endParaRPr lang="de-DE" sz="1200" b="0" strike="noStrike" spc="-1">
              <a:latin typeface="Arial"/>
            </a:endParaRPr>
          </a:p>
        </p:txBody>
      </p:sp>
      <p:sp>
        <p:nvSpPr>
          <p:cNvPr id="472" name="CustomShape 4"/>
          <p:cNvSpPr/>
          <p:nvPr/>
        </p:nvSpPr>
        <p:spPr bwMode="auto">
          <a:xfrm>
            <a:off x="2497320" y="299160"/>
            <a:ext cx="927720" cy="11188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Sophie Lohmann</a:t>
            </a:r>
            <a:endParaRPr lang="de-DE" sz="1200" b="0" strike="noStrike" spc="-1">
              <a:latin typeface="Arial"/>
            </a:endParaRPr>
          </a:p>
        </p:txBody>
      </p:sp>
      <p:sp>
        <p:nvSpPr>
          <p:cNvPr id="473" name="CustomShape 5"/>
          <p:cNvSpPr/>
          <p:nvPr/>
        </p:nvSpPr>
        <p:spPr bwMode="auto">
          <a:xfrm>
            <a:off x="290880" y="155448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Jun.-Prof. Dr. Patrick Bettinger</a:t>
            </a:r>
            <a:endParaRPr lang="de-DE" sz="1200" b="0" strike="noStrike" spc="-1">
              <a:latin typeface="Arial"/>
            </a:endParaRPr>
          </a:p>
        </p:txBody>
      </p:sp>
      <p:sp>
        <p:nvSpPr>
          <p:cNvPr id="474" name="CustomShape 6"/>
          <p:cNvSpPr/>
          <p:nvPr/>
        </p:nvSpPr>
        <p:spPr bwMode="auto">
          <a:xfrm>
            <a:off x="317880" y="285912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Sarah Hegenbart</a:t>
            </a:r>
            <a:endParaRPr lang="de-DE" sz="1200" b="0" strike="noStrike" spc="-1">
              <a:latin typeface="Arial"/>
            </a:endParaRPr>
          </a:p>
        </p:txBody>
      </p:sp>
      <p:sp>
        <p:nvSpPr>
          <p:cNvPr id="475" name="CustomShape 7"/>
          <p:cNvSpPr/>
          <p:nvPr/>
        </p:nvSpPr>
        <p:spPr bwMode="auto">
          <a:xfrm>
            <a:off x="364320" y="417636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Markus Kersten</a:t>
            </a:r>
            <a:endParaRPr lang="de-DE" sz="1200" b="0" strike="noStrike" spc="-1">
              <a:latin typeface="Arial"/>
            </a:endParaRPr>
          </a:p>
        </p:txBody>
      </p:sp>
      <p:sp>
        <p:nvSpPr>
          <p:cNvPr id="476" name="CustomShape 8"/>
          <p:cNvSpPr/>
          <p:nvPr/>
        </p:nvSpPr>
        <p:spPr bwMode="auto">
          <a:xfrm>
            <a:off x="1415160" y="345528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100" b="1" strike="noStrike" spc="-1">
                <a:solidFill>
                  <a:srgbClr val="FFFFFF"/>
                </a:solidFill>
                <a:latin typeface="Gill Sans MT"/>
                <a:ea typeface="DejaVu Sans"/>
              </a:rPr>
              <a:t>Dr. Jonas Hock</a:t>
            </a:r>
            <a:endParaRPr lang="de-DE" sz="1100" b="0" strike="noStrike" spc="-1">
              <a:latin typeface="Arial"/>
            </a:endParaRPr>
          </a:p>
        </p:txBody>
      </p:sp>
      <p:sp>
        <p:nvSpPr>
          <p:cNvPr id="477" name="CustomShape 9"/>
          <p:cNvSpPr/>
          <p:nvPr/>
        </p:nvSpPr>
        <p:spPr bwMode="auto">
          <a:xfrm>
            <a:off x="2501280" y="1602000"/>
            <a:ext cx="943560" cy="111924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Prof. Dr. Lisa Cordes</a:t>
            </a:r>
            <a:endParaRPr lang="de-DE" sz="1200" b="0" strike="noStrike" spc="-1">
              <a:latin typeface="Arial"/>
            </a:endParaRPr>
          </a:p>
        </p:txBody>
      </p:sp>
      <p:sp>
        <p:nvSpPr>
          <p:cNvPr id="478" name="CustomShape 10"/>
          <p:cNvSpPr/>
          <p:nvPr/>
        </p:nvSpPr>
        <p:spPr bwMode="auto">
          <a:xfrm>
            <a:off x="2480040" y="2874960"/>
            <a:ext cx="964800" cy="11790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Luise Borek</a:t>
            </a:r>
            <a:endParaRPr lang="de-DE" sz="1200" b="0" strike="noStrike" spc="-1">
              <a:latin typeface="Arial"/>
            </a:endParaRPr>
          </a:p>
        </p:txBody>
      </p:sp>
      <p:sp>
        <p:nvSpPr>
          <p:cNvPr id="479" name="CustomShape 11"/>
          <p:cNvSpPr/>
          <p:nvPr/>
        </p:nvSpPr>
        <p:spPr bwMode="auto">
          <a:xfrm>
            <a:off x="2486160" y="4251240"/>
            <a:ext cx="9504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Andrea Hofmann</a:t>
            </a:r>
            <a:endParaRPr lang="de-DE" sz="1200" b="0" strike="noStrike" spc="-1">
              <a:latin typeface="Arial"/>
            </a:endParaRPr>
          </a:p>
        </p:txBody>
      </p:sp>
      <p:sp>
        <p:nvSpPr>
          <p:cNvPr id="480" name="CustomShape 12"/>
          <p:cNvSpPr/>
          <p:nvPr/>
        </p:nvSpPr>
        <p:spPr bwMode="auto">
          <a:xfrm>
            <a:off x="1406160" y="492228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Lydia Repke</a:t>
            </a:r>
            <a:endParaRPr lang="de-DE" sz="1200" b="0" strike="noStrike" spc="-1">
              <a:latin typeface="Arial"/>
            </a:endParaRPr>
          </a:p>
        </p:txBody>
      </p:sp>
      <p:sp>
        <p:nvSpPr>
          <p:cNvPr id="481" name="CustomShape 13"/>
          <p:cNvSpPr/>
          <p:nvPr/>
        </p:nvSpPr>
        <p:spPr bwMode="auto">
          <a:xfrm>
            <a:off x="2468880" y="5569560"/>
            <a:ext cx="943560" cy="11188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Christ-offer Theis</a:t>
            </a:r>
            <a:endParaRPr lang="de-DE" sz="1200" b="0" strike="noStrike" spc="-1">
              <a:latin typeface="Arial"/>
            </a:endParaRPr>
          </a:p>
        </p:txBody>
      </p:sp>
      <p:sp>
        <p:nvSpPr>
          <p:cNvPr id="482" name="CustomShape 14"/>
          <p:cNvSpPr/>
          <p:nvPr/>
        </p:nvSpPr>
        <p:spPr bwMode="auto">
          <a:xfrm>
            <a:off x="382680" y="549828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Niels Penke</a:t>
            </a:r>
            <a:endParaRPr lang="de-DE" sz="1200" b="0" strike="noStrike" spc="-1">
              <a:latin typeface="Arial"/>
            </a:endParaRPr>
          </a:p>
        </p:txBody>
      </p:sp>
      <p:sp>
        <p:nvSpPr>
          <p:cNvPr id="483" name="CustomShape 15"/>
          <p:cNvSpPr/>
          <p:nvPr/>
        </p:nvSpPr>
        <p:spPr bwMode="auto">
          <a:xfrm>
            <a:off x="8370360" y="5569560"/>
            <a:ext cx="96228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Antonino Tranchina</a:t>
            </a:r>
            <a:endParaRPr lang="de-DE" sz="1200" b="0" strike="noStrike" spc="-1">
              <a:latin typeface="Arial"/>
            </a:endParaRPr>
          </a:p>
        </p:txBody>
      </p:sp>
      <p:sp>
        <p:nvSpPr>
          <p:cNvPr id="484" name="CustomShape 16"/>
          <p:cNvSpPr/>
          <p:nvPr/>
        </p:nvSpPr>
        <p:spPr bwMode="auto">
          <a:xfrm>
            <a:off x="8360640" y="4254840"/>
            <a:ext cx="962280" cy="11592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Miriam Salzmann</a:t>
            </a:r>
            <a:endParaRPr lang="de-DE" sz="1200" b="0" strike="noStrike" spc="-1">
              <a:latin typeface="Arial"/>
            </a:endParaRPr>
          </a:p>
        </p:txBody>
      </p:sp>
      <p:sp>
        <p:nvSpPr>
          <p:cNvPr id="485" name="CustomShape 17"/>
          <p:cNvSpPr/>
          <p:nvPr/>
        </p:nvSpPr>
        <p:spPr bwMode="auto">
          <a:xfrm>
            <a:off x="9692640" y="4764960"/>
            <a:ext cx="96228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Jens Temmen</a:t>
            </a:r>
            <a:endParaRPr lang="de-DE" sz="1200" b="0" strike="noStrike" spc="-1">
              <a:latin typeface="Arial"/>
            </a:endParaRPr>
          </a:p>
        </p:txBody>
      </p:sp>
      <p:sp>
        <p:nvSpPr>
          <p:cNvPr id="486" name="CustomShape 18"/>
          <p:cNvSpPr/>
          <p:nvPr/>
        </p:nvSpPr>
        <p:spPr bwMode="auto">
          <a:xfrm>
            <a:off x="10895760" y="5498640"/>
            <a:ext cx="96228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Marco Tamborini</a:t>
            </a:r>
            <a:endParaRPr lang="de-DE" sz="1200" b="0" strike="noStrike" spc="-1">
              <a:latin typeface="Arial"/>
            </a:endParaRPr>
          </a:p>
        </p:txBody>
      </p:sp>
      <p:sp>
        <p:nvSpPr>
          <p:cNvPr id="487" name="CustomShape 19"/>
          <p:cNvSpPr/>
          <p:nvPr/>
        </p:nvSpPr>
        <p:spPr bwMode="auto">
          <a:xfrm>
            <a:off x="10910880" y="4197960"/>
            <a:ext cx="93240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 Ass.-Prof. Dr. Lic. Christian Rößner </a:t>
            </a:r>
            <a:endParaRPr lang="de-DE" sz="1200" b="0" strike="noStrike" spc="-1">
              <a:latin typeface="Arial"/>
            </a:endParaRPr>
          </a:p>
        </p:txBody>
      </p:sp>
      <p:sp>
        <p:nvSpPr>
          <p:cNvPr id="488" name="CustomShape 20"/>
          <p:cNvSpPr/>
          <p:nvPr/>
        </p:nvSpPr>
        <p:spPr bwMode="auto">
          <a:xfrm>
            <a:off x="9712440" y="3347280"/>
            <a:ext cx="926280" cy="109476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Friede-rike Lorenz</a:t>
            </a:r>
            <a:endParaRPr lang="de-DE" sz="1200" b="0" strike="noStrike" spc="-1">
              <a:latin typeface="Arial"/>
            </a:endParaRPr>
          </a:p>
        </p:txBody>
      </p:sp>
      <p:sp>
        <p:nvSpPr>
          <p:cNvPr id="489" name="CustomShape 21"/>
          <p:cNvSpPr/>
          <p:nvPr/>
        </p:nvSpPr>
        <p:spPr bwMode="auto">
          <a:xfrm>
            <a:off x="10932840" y="2855160"/>
            <a:ext cx="936000" cy="10872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dirty="0">
                <a:solidFill>
                  <a:srgbClr val="FFFFFF"/>
                </a:solidFill>
                <a:latin typeface="Gill Sans MT"/>
                <a:ea typeface="DejaVu Sans"/>
              </a:rPr>
              <a:t>PD Dr. habil.  Hanna Fischer</a:t>
            </a:r>
            <a:endParaRPr lang="de-DE" sz="1200" b="0" strike="noStrike" spc="-1" dirty="0">
              <a:latin typeface="Arial"/>
            </a:endParaRPr>
          </a:p>
        </p:txBody>
      </p:sp>
      <p:sp>
        <p:nvSpPr>
          <p:cNvPr id="490" name="CustomShape 22"/>
          <p:cNvSpPr/>
          <p:nvPr/>
        </p:nvSpPr>
        <p:spPr bwMode="auto">
          <a:xfrm>
            <a:off x="10922040" y="1515600"/>
            <a:ext cx="936000" cy="11224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Sören Stumpf</a:t>
            </a:r>
            <a:endParaRPr lang="de-DE" sz="1200" b="0" strike="noStrike" spc="-1">
              <a:latin typeface="Arial"/>
            </a:endParaRPr>
          </a:p>
        </p:txBody>
      </p:sp>
      <p:sp>
        <p:nvSpPr>
          <p:cNvPr id="491" name="CustomShape 23"/>
          <p:cNvSpPr/>
          <p:nvPr/>
        </p:nvSpPr>
        <p:spPr bwMode="auto">
          <a:xfrm>
            <a:off x="9689040" y="1935720"/>
            <a:ext cx="936000" cy="108684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Sebast-ian Meixner</a:t>
            </a:r>
            <a:endParaRPr lang="de-DE" sz="1200" b="0" strike="noStrike" spc="-1">
              <a:latin typeface="Arial"/>
            </a:endParaRPr>
          </a:p>
        </p:txBody>
      </p:sp>
      <p:sp>
        <p:nvSpPr>
          <p:cNvPr id="492" name="CustomShape 24"/>
          <p:cNvSpPr/>
          <p:nvPr/>
        </p:nvSpPr>
        <p:spPr bwMode="auto">
          <a:xfrm>
            <a:off x="8341200" y="1608480"/>
            <a:ext cx="936000" cy="10872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Tobias C. Weiß-mann</a:t>
            </a:r>
            <a:endParaRPr lang="de-DE" sz="1200" b="0" strike="noStrike" spc="-1">
              <a:latin typeface="Arial"/>
            </a:endParaRPr>
          </a:p>
        </p:txBody>
      </p:sp>
      <p:sp>
        <p:nvSpPr>
          <p:cNvPr id="493" name="CustomShape 25"/>
          <p:cNvSpPr/>
          <p:nvPr/>
        </p:nvSpPr>
        <p:spPr bwMode="auto">
          <a:xfrm>
            <a:off x="8348039" y="2882160"/>
            <a:ext cx="972000" cy="113976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Jun.-Prof. Dr. Kristina Köhler</a:t>
            </a:r>
            <a:endParaRPr lang="de-DE" sz="1200" b="0" strike="noStrike" spc="-1">
              <a:latin typeface="Arial"/>
            </a:endParaRPr>
          </a:p>
        </p:txBody>
      </p:sp>
      <p:sp>
        <p:nvSpPr>
          <p:cNvPr id="494" name="CustomShape 26"/>
          <p:cNvSpPr/>
          <p:nvPr/>
        </p:nvSpPr>
        <p:spPr bwMode="auto">
          <a:xfrm>
            <a:off x="8328240" y="287280"/>
            <a:ext cx="907560" cy="11023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Chiara Ferella</a:t>
            </a:r>
            <a:endParaRPr lang="de-DE" sz="1200" b="0" strike="noStrike" spc="-1">
              <a:latin typeface="Arial"/>
            </a:endParaRPr>
          </a:p>
        </p:txBody>
      </p:sp>
      <p:sp>
        <p:nvSpPr>
          <p:cNvPr id="495" name="CustomShape 27"/>
          <p:cNvSpPr/>
          <p:nvPr/>
        </p:nvSpPr>
        <p:spPr bwMode="auto">
          <a:xfrm>
            <a:off x="6626160" y="265320"/>
            <a:ext cx="951840" cy="110556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a:t>
            </a:r>
            <a:endParaRPr lang="de-DE" sz="1200" b="0" strike="noStrike" spc="-1">
              <a:latin typeface="Arial"/>
            </a:endParaRPr>
          </a:p>
          <a:p>
            <a:pPr algn="ctr">
              <a:lnSpc>
                <a:spcPct val="100000"/>
              </a:lnSpc>
              <a:defRPr/>
            </a:pPr>
            <a:r>
              <a:rPr lang="de-DE" sz="1200" b="1" strike="noStrike" spc="-1">
                <a:solidFill>
                  <a:srgbClr val="FFFFFF"/>
                </a:solidFill>
                <a:latin typeface="Gill Sans MT"/>
                <a:ea typeface="DejaVu Sans"/>
              </a:rPr>
              <a:t>Benjamin Loy</a:t>
            </a:r>
            <a:endParaRPr lang="de-DE" sz="1200" b="0" strike="noStrike" spc="-1">
              <a:latin typeface="Arial"/>
            </a:endParaRPr>
          </a:p>
        </p:txBody>
      </p:sp>
      <p:sp>
        <p:nvSpPr>
          <p:cNvPr id="496" name="CustomShape 28"/>
          <p:cNvSpPr/>
          <p:nvPr/>
        </p:nvSpPr>
        <p:spPr bwMode="auto">
          <a:xfrm>
            <a:off x="9705960" y="551520"/>
            <a:ext cx="919080" cy="108684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Stephanie Willeke</a:t>
            </a:r>
            <a:endParaRPr lang="de-DE" sz="1200" b="0" strike="noStrike" spc="-1">
              <a:latin typeface="Arial"/>
            </a:endParaRPr>
          </a:p>
        </p:txBody>
      </p:sp>
      <p:sp>
        <p:nvSpPr>
          <p:cNvPr id="497" name="CustomShape 29"/>
          <p:cNvSpPr/>
          <p:nvPr/>
        </p:nvSpPr>
        <p:spPr bwMode="auto">
          <a:xfrm>
            <a:off x="10941480" y="290520"/>
            <a:ext cx="936000" cy="10872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Marlene Meuer</a:t>
            </a:r>
            <a:endParaRPr lang="de-DE" sz="1200" b="0" strike="noStrike" spc="-1">
              <a:latin typeface="Arial"/>
            </a:endParaRPr>
          </a:p>
        </p:txBody>
      </p:sp>
      <p:sp>
        <p:nvSpPr>
          <p:cNvPr id="498" name="CustomShape 30"/>
          <p:cNvSpPr/>
          <p:nvPr/>
        </p:nvSpPr>
        <p:spPr bwMode="auto">
          <a:xfrm>
            <a:off x="5407560" y="264960"/>
            <a:ext cx="93600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Lena Weten-kamp</a:t>
            </a:r>
            <a:endParaRPr lang="de-DE" sz="1200" b="0" strike="noStrike" spc="-1">
              <a:latin typeface="Arial"/>
            </a:endParaRPr>
          </a:p>
        </p:txBody>
      </p:sp>
      <p:sp>
        <p:nvSpPr>
          <p:cNvPr id="499" name="CustomShape 31"/>
          <p:cNvSpPr/>
          <p:nvPr/>
        </p:nvSpPr>
        <p:spPr bwMode="auto">
          <a:xfrm>
            <a:off x="4125960" y="290520"/>
            <a:ext cx="909720" cy="10872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Jun.-Prof. Dr. Eva von Contzen</a:t>
            </a:r>
            <a:endParaRPr lang="de-DE" sz="1200" b="0" strike="noStrike" spc="-1">
              <a:latin typeface="Arial"/>
            </a:endParaRPr>
          </a:p>
        </p:txBody>
      </p:sp>
      <p:pic>
        <p:nvPicPr>
          <p:cNvPr id="500" name="Grafik 80"/>
          <p:cNvPicPr/>
          <p:nvPr/>
        </p:nvPicPr>
        <p:blipFill>
          <a:blip r:embed="rId32"/>
          <a:stretch/>
        </p:blipFill>
        <p:spPr bwMode="auto">
          <a:xfrm>
            <a:off x="4158360" y="5503680"/>
            <a:ext cx="927720" cy="1100160"/>
          </a:xfrm>
          <a:prstGeom prst="rect">
            <a:avLst/>
          </a:prstGeom>
          <a:ln w="28440">
            <a:solidFill>
              <a:schemeClr val="bg1"/>
            </a:solidFill>
            <a:round/>
          </a:ln>
        </p:spPr>
      </p:pic>
      <p:pic>
        <p:nvPicPr>
          <p:cNvPr id="501" name="Grafik 81"/>
          <p:cNvPicPr/>
          <p:nvPr/>
        </p:nvPicPr>
        <p:blipFill>
          <a:blip r:embed="rId33"/>
          <a:stretch/>
        </p:blipFill>
        <p:spPr bwMode="auto">
          <a:xfrm>
            <a:off x="6660360" y="5511600"/>
            <a:ext cx="921240" cy="1092240"/>
          </a:xfrm>
          <a:prstGeom prst="rect">
            <a:avLst/>
          </a:prstGeom>
          <a:ln w="28440">
            <a:solidFill>
              <a:schemeClr val="bg1"/>
            </a:solidFill>
            <a:round/>
          </a:ln>
        </p:spPr>
      </p:pic>
      <p:pic>
        <p:nvPicPr>
          <p:cNvPr id="502" name="Grafik 82"/>
          <p:cNvPicPr/>
          <p:nvPr/>
        </p:nvPicPr>
        <p:blipFill>
          <a:blip r:embed="rId34"/>
          <a:stretch/>
        </p:blipFill>
        <p:spPr bwMode="auto">
          <a:xfrm>
            <a:off x="5392080" y="5511600"/>
            <a:ext cx="968760" cy="1095120"/>
          </a:xfrm>
          <a:prstGeom prst="rect">
            <a:avLst/>
          </a:prstGeom>
          <a:ln w="28440">
            <a:solidFill>
              <a:schemeClr val="bg1"/>
            </a:solidFill>
            <a:round/>
          </a:ln>
        </p:spPr>
      </p:pic>
      <p:sp>
        <p:nvSpPr>
          <p:cNvPr id="503" name="CustomShape 32"/>
          <p:cNvSpPr/>
          <p:nvPr/>
        </p:nvSpPr>
        <p:spPr bwMode="auto">
          <a:xfrm>
            <a:off x="4138200" y="5506560"/>
            <a:ext cx="943560" cy="11188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Christine Lang</a:t>
            </a:r>
            <a:endParaRPr lang="de-DE" sz="1200" b="0" strike="noStrike" spc="-1">
              <a:latin typeface="Arial"/>
            </a:endParaRPr>
          </a:p>
        </p:txBody>
      </p:sp>
      <p:sp>
        <p:nvSpPr>
          <p:cNvPr id="504" name="CustomShape 33"/>
          <p:cNvSpPr/>
          <p:nvPr/>
        </p:nvSpPr>
        <p:spPr bwMode="auto">
          <a:xfrm>
            <a:off x="5396760" y="5490720"/>
            <a:ext cx="979560" cy="1133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Veronika Unger</a:t>
            </a:r>
            <a:endParaRPr lang="de-DE" sz="1200" b="0" strike="noStrike" spc="-1">
              <a:latin typeface="Arial"/>
            </a:endParaRPr>
          </a:p>
        </p:txBody>
      </p:sp>
      <p:sp>
        <p:nvSpPr>
          <p:cNvPr id="505" name="CustomShape 34"/>
          <p:cNvSpPr/>
          <p:nvPr/>
        </p:nvSpPr>
        <p:spPr bwMode="auto">
          <a:xfrm>
            <a:off x="6653160" y="5491080"/>
            <a:ext cx="943560" cy="11188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Sebastian M. Spitra</a:t>
            </a:r>
            <a:endParaRPr lang="de-DE" sz="1200" b="0" strike="noStrike" spc="-1">
              <a:latin typeface="Arial"/>
            </a:endParaRPr>
          </a:p>
        </p:txBody>
      </p:sp>
      <p:pic>
        <p:nvPicPr>
          <p:cNvPr id="506" name="Grafik 87"/>
          <p:cNvPicPr/>
          <p:nvPr/>
        </p:nvPicPr>
        <p:blipFill>
          <a:blip r:embed="rId35"/>
          <a:stretch/>
        </p:blipFill>
        <p:spPr bwMode="auto">
          <a:xfrm>
            <a:off x="1390320" y="2035440"/>
            <a:ext cx="977040" cy="1212840"/>
          </a:xfrm>
          <a:prstGeom prst="rect">
            <a:avLst/>
          </a:prstGeom>
          <a:ln w="28440">
            <a:solidFill>
              <a:schemeClr val="bg1"/>
            </a:solidFill>
            <a:round/>
          </a:ln>
        </p:spPr>
      </p:pic>
      <p:sp>
        <p:nvSpPr>
          <p:cNvPr id="507" name="CustomShape 35"/>
          <p:cNvSpPr/>
          <p:nvPr/>
        </p:nvSpPr>
        <p:spPr bwMode="auto">
          <a:xfrm>
            <a:off x="1384560" y="2017080"/>
            <a:ext cx="993600" cy="12319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Dr. Sarah Burnautzki</a:t>
            </a:r>
            <a:endParaRPr lang="de-DE"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4656"/>
    </mc:Choice>
    <mc:Fallback xmlns:w="http://schemas.openxmlformats.org/wordprocessingml/2006/main" xmlns:m="http://schemas.openxmlformats.org/officeDocument/2006/math" xmlns="">
      <p:transition advClick="1" advTm="4656"/>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pic>
        <p:nvPicPr>
          <p:cNvPr id="508" name="Grafik 6"/>
          <p:cNvPicPr/>
          <p:nvPr/>
        </p:nvPicPr>
        <p:blipFill>
          <a:blip r:embed="rId2"/>
          <a:stretch/>
        </p:blipFill>
        <p:spPr bwMode="auto">
          <a:xfrm>
            <a:off x="317160" y="1556280"/>
            <a:ext cx="927720" cy="1102680"/>
          </a:xfrm>
          <a:prstGeom prst="rect">
            <a:avLst/>
          </a:prstGeom>
          <a:ln w="28440">
            <a:solidFill>
              <a:schemeClr val="bg1"/>
            </a:solidFill>
            <a:round/>
          </a:ln>
        </p:spPr>
      </p:pic>
      <p:pic>
        <p:nvPicPr>
          <p:cNvPr id="509" name="Grafik 8"/>
          <p:cNvPicPr/>
          <p:nvPr/>
        </p:nvPicPr>
        <p:blipFill>
          <a:blip r:embed="rId3"/>
          <a:stretch/>
        </p:blipFill>
        <p:spPr bwMode="auto">
          <a:xfrm>
            <a:off x="1388520" y="603720"/>
            <a:ext cx="927720" cy="1100160"/>
          </a:xfrm>
          <a:prstGeom prst="rect">
            <a:avLst/>
          </a:prstGeom>
          <a:ln w="28440">
            <a:solidFill>
              <a:schemeClr val="bg1"/>
            </a:solidFill>
            <a:round/>
          </a:ln>
        </p:spPr>
      </p:pic>
      <p:pic>
        <p:nvPicPr>
          <p:cNvPr id="510" name="Grafik 10"/>
          <p:cNvPicPr/>
          <p:nvPr/>
        </p:nvPicPr>
        <p:blipFill>
          <a:blip r:embed="rId4"/>
          <a:stretch/>
        </p:blipFill>
        <p:spPr bwMode="auto">
          <a:xfrm>
            <a:off x="2496600" y="2874600"/>
            <a:ext cx="927720" cy="1180080"/>
          </a:xfrm>
          <a:prstGeom prst="rect">
            <a:avLst/>
          </a:prstGeom>
          <a:ln w="28440">
            <a:solidFill>
              <a:schemeClr val="bg1"/>
            </a:solidFill>
            <a:round/>
          </a:ln>
        </p:spPr>
      </p:pic>
      <p:pic>
        <p:nvPicPr>
          <p:cNvPr id="511" name="Grafik 14"/>
          <p:cNvPicPr/>
          <p:nvPr/>
        </p:nvPicPr>
        <p:blipFill>
          <a:blip r:embed="rId5"/>
          <a:stretch/>
        </p:blipFill>
        <p:spPr bwMode="auto">
          <a:xfrm>
            <a:off x="4066920" y="255600"/>
            <a:ext cx="901440" cy="1071000"/>
          </a:xfrm>
          <a:prstGeom prst="rect">
            <a:avLst/>
          </a:prstGeom>
          <a:ln w="28440">
            <a:solidFill>
              <a:schemeClr val="bg1"/>
            </a:solidFill>
            <a:round/>
          </a:ln>
        </p:spPr>
      </p:pic>
      <p:pic>
        <p:nvPicPr>
          <p:cNvPr id="512" name="Grafik 16"/>
          <p:cNvPicPr/>
          <p:nvPr/>
        </p:nvPicPr>
        <p:blipFill>
          <a:blip r:embed="rId6"/>
          <a:stretch/>
        </p:blipFill>
        <p:spPr bwMode="auto">
          <a:xfrm>
            <a:off x="2517120" y="1609920"/>
            <a:ext cx="927720" cy="1095120"/>
          </a:xfrm>
          <a:prstGeom prst="rect">
            <a:avLst/>
          </a:prstGeom>
          <a:ln w="28440">
            <a:solidFill>
              <a:schemeClr val="bg1"/>
            </a:solidFill>
            <a:round/>
          </a:ln>
        </p:spPr>
      </p:pic>
      <p:pic>
        <p:nvPicPr>
          <p:cNvPr id="513" name="Grafik 30"/>
          <p:cNvPicPr/>
          <p:nvPr/>
        </p:nvPicPr>
        <p:blipFill>
          <a:blip r:embed="rId7"/>
          <a:stretch/>
        </p:blipFill>
        <p:spPr bwMode="auto">
          <a:xfrm>
            <a:off x="396360" y="4192200"/>
            <a:ext cx="930240" cy="1102680"/>
          </a:xfrm>
          <a:prstGeom prst="rect">
            <a:avLst/>
          </a:prstGeom>
          <a:ln w="28440">
            <a:solidFill>
              <a:schemeClr val="bg1"/>
            </a:solidFill>
            <a:round/>
          </a:ln>
        </p:spPr>
      </p:pic>
      <p:pic>
        <p:nvPicPr>
          <p:cNvPr id="514" name="Grafik 36"/>
          <p:cNvPicPr/>
          <p:nvPr/>
        </p:nvPicPr>
        <p:blipFill>
          <a:blip r:embed="rId8"/>
          <a:stretch/>
        </p:blipFill>
        <p:spPr bwMode="auto">
          <a:xfrm>
            <a:off x="2508480" y="316439"/>
            <a:ext cx="927720" cy="1095120"/>
          </a:xfrm>
          <a:prstGeom prst="rect">
            <a:avLst/>
          </a:prstGeom>
          <a:ln w="28440">
            <a:solidFill>
              <a:schemeClr val="bg1"/>
            </a:solidFill>
            <a:round/>
          </a:ln>
        </p:spPr>
      </p:pic>
      <p:pic>
        <p:nvPicPr>
          <p:cNvPr id="515" name="Grafik 49"/>
          <p:cNvPicPr/>
          <p:nvPr/>
        </p:nvPicPr>
        <p:blipFill>
          <a:blip r:embed="rId9"/>
          <a:stretch/>
        </p:blipFill>
        <p:spPr bwMode="auto">
          <a:xfrm>
            <a:off x="1443240" y="3473640"/>
            <a:ext cx="927720" cy="1100160"/>
          </a:xfrm>
          <a:prstGeom prst="rect">
            <a:avLst/>
          </a:prstGeom>
          <a:ln w="28440">
            <a:solidFill>
              <a:schemeClr val="bg1"/>
            </a:solidFill>
            <a:round/>
          </a:ln>
        </p:spPr>
      </p:pic>
      <p:pic>
        <p:nvPicPr>
          <p:cNvPr id="516" name="Grafik 50"/>
          <p:cNvPicPr/>
          <p:nvPr/>
        </p:nvPicPr>
        <p:blipFill>
          <a:blip r:embed="rId10"/>
          <a:stretch/>
        </p:blipFill>
        <p:spPr bwMode="auto">
          <a:xfrm>
            <a:off x="2496600" y="4267800"/>
            <a:ext cx="927720" cy="1100160"/>
          </a:xfrm>
          <a:prstGeom prst="rect">
            <a:avLst/>
          </a:prstGeom>
          <a:ln w="28440">
            <a:solidFill>
              <a:schemeClr val="bg1"/>
            </a:solidFill>
            <a:round/>
          </a:ln>
        </p:spPr>
      </p:pic>
      <p:pic>
        <p:nvPicPr>
          <p:cNvPr id="517" name="Grafik 52"/>
          <p:cNvPicPr/>
          <p:nvPr/>
        </p:nvPicPr>
        <p:blipFill>
          <a:blip r:embed="rId11"/>
          <a:stretch/>
        </p:blipFill>
        <p:spPr bwMode="auto">
          <a:xfrm>
            <a:off x="350640" y="2875680"/>
            <a:ext cx="930960" cy="1102680"/>
          </a:xfrm>
          <a:prstGeom prst="rect">
            <a:avLst/>
          </a:prstGeom>
          <a:ln w="28440">
            <a:solidFill>
              <a:schemeClr val="bg1"/>
            </a:solidFill>
            <a:round/>
          </a:ln>
        </p:spPr>
      </p:pic>
      <p:pic>
        <p:nvPicPr>
          <p:cNvPr id="518" name="Grafik 53"/>
          <p:cNvPicPr/>
          <p:nvPr/>
        </p:nvPicPr>
        <p:blipFill>
          <a:blip r:embed="rId12"/>
          <a:stretch/>
        </p:blipFill>
        <p:spPr bwMode="auto">
          <a:xfrm>
            <a:off x="321840" y="195480"/>
            <a:ext cx="927720" cy="1102680"/>
          </a:xfrm>
          <a:prstGeom prst="rect">
            <a:avLst/>
          </a:prstGeom>
          <a:ln w="28440">
            <a:solidFill>
              <a:schemeClr val="bg1"/>
            </a:solidFill>
            <a:round/>
          </a:ln>
        </p:spPr>
      </p:pic>
      <p:pic>
        <p:nvPicPr>
          <p:cNvPr id="519" name="Grafik 95"/>
          <p:cNvPicPr/>
          <p:nvPr/>
        </p:nvPicPr>
        <p:blipFill>
          <a:blip r:embed="rId13"/>
          <a:stretch/>
        </p:blipFill>
        <p:spPr bwMode="auto">
          <a:xfrm>
            <a:off x="394560" y="5511600"/>
            <a:ext cx="932040" cy="1107360"/>
          </a:xfrm>
          <a:prstGeom prst="rect">
            <a:avLst/>
          </a:prstGeom>
          <a:ln w="28440">
            <a:solidFill>
              <a:schemeClr val="bg1"/>
            </a:solidFill>
            <a:round/>
          </a:ln>
        </p:spPr>
      </p:pic>
      <p:pic>
        <p:nvPicPr>
          <p:cNvPr id="520" name="Grafik 97"/>
          <p:cNvPicPr/>
          <p:nvPr/>
        </p:nvPicPr>
        <p:blipFill>
          <a:blip r:embed="rId14"/>
          <a:stretch/>
        </p:blipFill>
        <p:spPr bwMode="auto">
          <a:xfrm>
            <a:off x="1403640" y="4930200"/>
            <a:ext cx="966960" cy="1134000"/>
          </a:xfrm>
          <a:prstGeom prst="rect">
            <a:avLst/>
          </a:prstGeom>
          <a:ln w="28440">
            <a:solidFill>
              <a:schemeClr val="bg1"/>
            </a:solidFill>
            <a:round/>
          </a:ln>
        </p:spPr>
      </p:pic>
      <p:pic>
        <p:nvPicPr>
          <p:cNvPr id="521" name="Grafik 99"/>
          <p:cNvPicPr/>
          <p:nvPr/>
        </p:nvPicPr>
        <p:blipFill>
          <a:blip r:embed="rId15"/>
          <a:stretch/>
        </p:blipFill>
        <p:spPr bwMode="auto">
          <a:xfrm>
            <a:off x="10915200" y="4212360"/>
            <a:ext cx="927720" cy="1100160"/>
          </a:xfrm>
          <a:prstGeom prst="rect">
            <a:avLst/>
          </a:prstGeom>
          <a:ln w="28440">
            <a:solidFill>
              <a:schemeClr val="bg1"/>
            </a:solidFill>
            <a:round/>
          </a:ln>
        </p:spPr>
      </p:pic>
      <p:pic>
        <p:nvPicPr>
          <p:cNvPr id="522" name="Grafik 208"/>
          <p:cNvPicPr/>
          <p:nvPr/>
        </p:nvPicPr>
        <p:blipFill>
          <a:blip r:embed="rId16"/>
          <a:stretch/>
        </p:blipFill>
        <p:spPr bwMode="auto">
          <a:xfrm>
            <a:off x="6609600" y="221760"/>
            <a:ext cx="936360" cy="1104840"/>
          </a:xfrm>
          <a:prstGeom prst="rect">
            <a:avLst/>
          </a:prstGeom>
          <a:ln w="28440">
            <a:solidFill>
              <a:schemeClr val="bg1"/>
            </a:solidFill>
            <a:round/>
          </a:ln>
        </p:spPr>
      </p:pic>
      <p:pic>
        <p:nvPicPr>
          <p:cNvPr id="523" name="Grafik 209"/>
          <p:cNvPicPr/>
          <p:nvPr/>
        </p:nvPicPr>
        <p:blipFill>
          <a:blip r:embed="rId17"/>
          <a:stretch/>
        </p:blipFill>
        <p:spPr bwMode="auto">
          <a:xfrm>
            <a:off x="9688680" y="1937160"/>
            <a:ext cx="927720" cy="1100160"/>
          </a:xfrm>
          <a:prstGeom prst="rect">
            <a:avLst/>
          </a:prstGeom>
          <a:ln w="28440">
            <a:solidFill>
              <a:schemeClr val="bg1"/>
            </a:solidFill>
            <a:round/>
          </a:ln>
        </p:spPr>
      </p:pic>
      <p:pic>
        <p:nvPicPr>
          <p:cNvPr id="524" name="Grafik 210"/>
          <p:cNvPicPr/>
          <p:nvPr/>
        </p:nvPicPr>
        <p:blipFill>
          <a:blip r:embed="rId18"/>
          <a:stretch/>
        </p:blipFill>
        <p:spPr bwMode="auto">
          <a:xfrm>
            <a:off x="8360280" y="4250160"/>
            <a:ext cx="966240" cy="1145520"/>
          </a:xfrm>
          <a:prstGeom prst="rect">
            <a:avLst/>
          </a:prstGeom>
          <a:ln w="28440">
            <a:solidFill>
              <a:schemeClr val="bg1"/>
            </a:solidFill>
            <a:round/>
          </a:ln>
        </p:spPr>
      </p:pic>
      <p:pic>
        <p:nvPicPr>
          <p:cNvPr id="525" name="Grafik 212"/>
          <p:cNvPicPr/>
          <p:nvPr/>
        </p:nvPicPr>
        <p:blipFill>
          <a:blip r:embed="rId19"/>
          <a:stretch/>
        </p:blipFill>
        <p:spPr bwMode="auto">
          <a:xfrm>
            <a:off x="10932480" y="1541880"/>
            <a:ext cx="925560" cy="1100160"/>
          </a:xfrm>
          <a:prstGeom prst="rect">
            <a:avLst/>
          </a:prstGeom>
          <a:ln w="28440">
            <a:solidFill>
              <a:schemeClr val="bg1"/>
            </a:solidFill>
            <a:round/>
          </a:ln>
        </p:spPr>
      </p:pic>
      <p:pic>
        <p:nvPicPr>
          <p:cNvPr id="526" name="Grafik 214"/>
          <p:cNvPicPr/>
          <p:nvPr/>
        </p:nvPicPr>
        <p:blipFill>
          <a:blip r:embed="rId20"/>
          <a:stretch/>
        </p:blipFill>
        <p:spPr bwMode="auto">
          <a:xfrm>
            <a:off x="8328600" y="1609920"/>
            <a:ext cx="927720" cy="1100160"/>
          </a:xfrm>
          <a:prstGeom prst="rect">
            <a:avLst/>
          </a:prstGeom>
          <a:ln w="28440">
            <a:solidFill>
              <a:schemeClr val="bg1"/>
            </a:solidFill>
            <a:round/>
          </a:ln>
        </p:spPr>
      </p:pic>
      <p:pic>
        <p:nvPicPr>
          <p:cNvPr id="527" name="Grafik 215"/>
          <p:cNvPicPr/>
          <p:nvPr/>
        </p:nvPicPr>
        <p:blipFill>
          <a:blip r:embed="rId21"/>
          <a:stretch/>
        </p:blipFill>
        <p:spPr bwMode="auto">
          <a:xfrm>
            <a:off x="5412600" y="270000"/>
            <a:ext cx="927720" cy="1100160"/>
          </a:xfrm>
          <a:prstGeom prst="rect">
            <a:avLst/>
          </a:prstGeom>
          <a:ln w="28440">
            <a:solidFill>
              <a:schemeClr val="bg1"/>
            </a:solidFill>
            <a:round/>
          </a:ln>
        </p:spPr>
      </p:pic>
      <p:pic>
        <p:nvPicPr>
          <p:cNvPr id="528" name="Grafik 216"/>
          <p:cNvPicPr/>
          <p:nvPr/>
        </p:nvPicPr>
        <p:blipFill>
          <a:blip r:embed="rId22"/>
          <a:stretch/>
        </p:blipFill>
        <p:spPr bwMode="auto">
          <a:xfrm>
            <a:off x="8340480" y="298800"/>
            <a:ext cx="895320" cy="1085400"/>
          </a:xfrm>
          <a:prstGeom prst="rect">
            <a:avLst/>
          </a:prstGeom>
          <a:ln w="28440">
            <a:solidFill>
              <a:schemeClr val="bg1"/>
            </a:solidFill>
            <a:round/>
          </a:ln>
        </p:spPr>
      </p:pic>
      <p:pic>
        <p:nvPicPr>
          <p:cNvPr id="529" name="Grafik 217"/>
          <p:cNvPicPr/>
          <p:nvPr/>
        </p:nvPicPr>
        <p:blipFill>
          <a:blip r:embed="rId23"/>
          <a:stretch/>
        </p:blipFill>
        <p:spPr bwMode="auto">
          <a:xfrm>
            <a:off x="10935000" y="2856600"/>
            <a:ext cx="933840" cy="1085400"/>
          </a:xfrm>
          <a:prstGeom prst="rect">
            <a:avLst/>
          </a:prstGeom>
          <a:ln w="28440">
            <a:solidFill>
              <a:schemeClr val="bg1"/>
            </a:solidFill>
            <a:round/>
          </a:ln>
        </p:spPr>
      </p:pic>
      <p:pic>
        <p:nvPicPr>
          <p:cNvPr id="530" name="Grafik 218"/>
          <p:cNvPicPr/>
          <p:nvPr/>
        </p:nvPicPr>
        <p:blipFill>
          <a:blip r:embed="rId24"/>
          <a:stretch/>
        </p:blipFill>
        <p:spPr bwMode="auto">
          <a:xfrm>
            <a:off x="8347680" y="2875680"/>
            <a:ext cx="968760" cy="1145520"/>
          </a:xfrm>
          <a:prstGeom prst="rect">
            <a:avLst/>
          </a:prstGeom>
          <a:ln w="28440">
            <a:solidFill>
              <a:schemeClr val="bg1"/>
            </a:solidFill>
            <a:round/>
          </a:ln>
        </p:spPr>
      </p:pic>
      <p:pic>
        <p:nvPicPr>
          <p:cNvPr id="531" name="Grafik 219"/>
          <p:cNvPicPr/>
          <p:nvPr/>
        </p:nvPicPr>
        <p:blipFill>
          <a:blip r:embed="rId25"/>
          <a:stretch/>
        </p:blipFill>
        <p:spPr bwMode="auto">
          <a:xfrm>
            <a:off x="9712079" y="3352680"/>
            <a:ext cx="933840" cy="1095120"/>
          </a:xfrm>
          <a:prstGeom prst="rect">
            <a:avLst/>
          </a:prstGeom>
          <a:ln w="28440">
            <a:solidFill>
              <a:schemeClr val="bg1"/>
            </a:solidFill>
            <a:round/>
          </a:ln>
        </p:spPr>
      </p:pic>
      <p:pic>
        <p:nvPicPr>
          <p:cNvPr id="532" name="Grafik 220"/>
          <p:cNvPicPr/>
          <p:nvPr/>
        </p:nvPicPr>
        <p:blipFill>
          <a:blip r:embed="rId26"/>
          <a:stretch/>
        </p:blipFill>
        <p:spPr bwMode="auto">
          <a:xfrm>
            <a:off x="10941120" y="282600"/>
            <a:ext cx="927720" cy="1102680"/>
          </a:xfrm>
          <a:prstGeom prst="rect">
            <a:avLst/>
          </a:prstGeom>
          <a:ln w="28440">
            <a:solidFill>
              <a:schemeClr val="bg1"/>
            </a:solidFill>
            <a:round/>
          </a:ln>
        </p:spPr>
      </p:pic>
      <p:pic>
        <p:nvPicPr>
          <p:cNvPr id="533" name="Grafik 221"/>
          <p:cNvPicPr/>
          <p:nvPr/>
        </p:nvPicPr>
        <p:blipFill>
          <a:blip r:embed="rId27"/>
          <a:stretch/>
        </p:blipFill>
        <p:spPr bwMode="auto">
          <a:xfrm>
            <a:off x="10875240" y="5478120"/>
            <a:ext cx="932040" cy="1104840"/>
          </a:xfrm>
          <a:prstGeom prst="rect">
            <a:avLst/>
          </a:prstGeom>
          <a:ln w="28440">
            <a:solidFill>
              <a:schemeClr val="bg1"/>
            </a:solidFill>
            <a:round/>
          </a:ln>
        </p:spPr>
      </p:pic>
      <p:pic>
        <p:nvPicPr>
          <p:cNvPr id="534" name="Grafik 222"/>
          <p:cNvPicPr/>
          <p:nvPr/>
        </p:nvPicPr>
        <p:blipFill>
          <a:blip r:embed="rId28"/>
          <a:stretch/>
        </p:blipFill>
        <p:spPr bwMode="auto">
          <a:xfrm>
            <a:off x="9697680" y="4751640"/>
            <a:ext cx="948240" cy="1124640"/>
          </a:xfrm>
          <a:prstGeom prst="rect">
            <a:avLst/>
          </a:prstGeom>
          <a:ln w="28440">
            <a:solidFill>
              <a:schemeClr val="bg1"/>
            </a:solidFill>
            <a:round/>
          </a:ln>
        </p:spPr>
      </p:pic>
      <p:pic>
        <p:nvPicPr>
          <p:cNvPr id="535" name="Grafik 223"/>
          <p:cNvPicPr/>
          <p:nvPr/>
        </p:nvPicPr>
        <p:blipFill>
          <a:blip r:embed="rId29"/>
          <a:stretch/>
        </p:blipFill>
        <p:spPr bwMode="auto">
          <a:xfrm>
            <a:off x="2477519" y="5587920"/>
            <a:ext cx="932040" cy="1095120"/>
          </a:xfrm>
          <a:prstGeom prst="rect">
            <a:avLst/>
          </a:prstGeom>
          <a:ln w="28440">
            <a:solidFill>
              <a:schemeClr val="bg1"/>
            </a:solidFill>
            <a:round/>
          </a:ln>
        </p:spPr>
      </p:pic>
      <p:pic>
        <p:nvPicPr>
          <p:cNvPr id="536" name="Grafik 224"/>
          <p:cNvPicPr/>
          <p:nvPr/>
        </p:nvPicPr>
        <p:blipFill>
          <a:blip r:embed="rId30"/>
          <a:stretch/>
        </p:blipFill>
        <p:spPr bwMode="auto">
          <a:xfrm>
            <a:off x="8358480" y="5587920"/>
            <a:ext cx="930240" cy="1095120"/>
          </a:xfrm>
          <a:prstGeom prst="rect">
            <a:avLst/>
          </a:prstGeom>
          <a:ln w="28440">
            <a:solidFill>
              <a:schemeClr val="bg1"/>
            </a:solidFill>
            <a:round/>
          </a:ln>
        </p:spPr>
      </p:pic>
      <p:pic>
        <p:nvPicPr>
          <p:cNvPr id="537" name="Grafik 225"/>
          <p:cNvPicPr/>
          <p:nvPr/>
        </p:nvPicPr>
        <p:blipFill>
          <a:blip r:embed="rId31"/>
          <a:stretch/>
        </p:blipFill>
        <p:spPr bwMode="auto">
          <a:xfrm>
            <a:off x="9720000" y="558720"/>
            <a:ext cx="895320" cy="1061280"/>
          </a:xfrm>
          <a:prstGeom prst="rect">
            <a:avLst/>
          </a:prstGeom>
          <a:ln w="28440">
            <a:solidFill>
              <a:schemeClr val="bg1"/>
            </a:solidFill>
            <a:round/>
          </a:ln>
        </p:spPr>
      </p:pic>
      <p:sp>
        <p:nvSpPr>
          <p:cNvPr id="538" name="CustomShape 1"/>
          <p:cNvSpPr/>
          <p:nvPr/>
        </p:nvSpPr>
        <p:spPr bwMode="auto">
          <a:xfrm>
            <a:off x="4153680" y="1647720"/>
            <a:ext cx="3468240" cy="3457080"/>
          </a:xfrm>
          <a:prstGeom prst="ellipse">
            <a:avLst/>
          </a:prstGeom>
          <a:solidFill>
            <a:srgbClr val="397E89">
              <a:alpha val="28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en-US" sz="1600" b="1" spc="-1">
                <a:solidFill>
                  <a:schemeClr val="bg1"/>
                </a:solidFill>
                <a:latin typeface="Gill Sans MT"/>
              </a:rPr>
              <a:t>social scientists and humanities scholars</a:t>
            </a:r>
            <a:endParaRPr lang="de-DE" sz="1600" b="1" strike="noStrike" spc="-1">
              <a:solidFill>
                <a:schemeClr val="bg1"/>
              </a:solidFill>
              <a:latin typeface="Arial"/>
            </a:endParaRPr>
          </a:p>
        </p:txBody>
      </p:sp>
      <p:sp>
        <p:nvSpPr>
          <p:cNvPr id="539" name="CustomShape 2"/>
          <p:cNvSpPr/>
          <p:nvPr/>
        </p:nvSpPr>
        <p:spPr bwMode="auto">
          <a:xfrm>
            <a:off x="309960" y="195480"/>
            <a:ext cx="964800" cy="11026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Rechts-wissen-schaften</a:t>
            </a:r>
            <a:endParaRPr lang="de-DE" sz="1200" b="0" strike="noStrike" spc="-1">
              <a:latin typeface="Arial"/>
            </a:endParaRPr>
          </a:p>
        </p:txBody>
      </p:sp>
      <p:sp>
        <p:nvSpPr>
          <p:cNvPr id="540" name="CustomShape 3"/>
          <p:cNvSpPr/>
          <p:nvPr/>
        </p:nvSpPr>
        <p:spPr bwMode="auto">
          <a:xfrm>
            <a:off x="1384560" y="586440"/>
            <a:ext cx="927720" cy="111744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Soziologie</a:t>
            </a:r>
            <a:endParaRPr lang="de-DE" sz="1200" b="0" strike="noStrike" spc="-1">
              <a:latin typeface="Arial"/>
            </a:endParaRPr>
          </a:p>
        </p:txBody>
      </p:sp>
      <p:sp>
        <p:nvSpPr>
          <p:cNvPr id="541" name="CustomShape 4"/>
          <p:cNvSpPr/>
          <p:nvPr/>
        </p:nvSpPr>
        <p:spPr bwMode="auto">
          <a:xfrm>
            <a:off x="2499840" y="298800"/>
            <a:ext cx="927720" cy="11188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Psycho-logie</a:t>
            </a:r>
            <a:endParaRPr lang="de-DE" sz="1200" b="0" strike="noStrike" spc="-1">
              <a:latin typeface="Arial"/>
            </a:endParaRPr>
          </a:p>
        </p:txBody>
      </p:sp>
      <p:sp>
        <p:nvSpPr>
          <p:cNvPr id="542" name="CustomShape 5"/>
          <p:cNvSpPr/>
          <p:nvPr/>
        </p:nvSpPr>
        <p:spPr bwMode="auto">
          <a:xfrm>
            <a:off x="309960" y="1529280"/>
            <a:ext cx="923400" cy="11224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Erzieh-ungs-</a:t>
            </a:r>
            <a:endParaRPr lang="de-DE" sz="1200" b="0" strike="noStrike" spc="-1">
              <a:latin typeface="Arial"/>
            </a:endParaRPr>
          </a:p>
          <a:p>
            <a:pPr algn="ctr">
              <a:lnSpc>
                <a:spcPct val="100000"/>
              </a:lnSpc>
              <a:defRPr/>
            </a:pPr>
            <a:r>
              <a:rPr lang="de-DE" sz="1200" b="1" strike="noStrike" spc="-1">
                <a:solidFill>
                  <a:srgbClr val="FFFFFF"/>
                </a:solidFill>
                <a:latin typeface="Gill Sans MT"/>
                <a:ea typeface="DejaVu Sans"/>
              </a:rPr>
              <a:t>Wissen-</a:t>
            </a:r>
            <a:endParaRPr lang="de-DE" sz="1200" b="0" strike="noStrike" spc="-1">
              <a:latin typeface="Arial"/>
            </a:endParaRPr>
          </a:p>
          <a:p>
            <a:pPr algn="ctr">
              <a:lnSpc>
                <a:spcPct val="100000"/>
              </a:lnSpc>
              <a:defRPr/>
            </a:pPr>
            <a:r>
              <a:rPr lang="de-DE" sz="1200" b="1" strike="noStrike" spc="-1">
                <a:solidFill>
                  <a:srgbClr val="FFFFFF"/>
                </a:solidFill>
                <a:latin typeface="Gill Sans MT"/>
                <a:ea typeface="DejaVu Sans"/>
              </a:rPr>
              <a:t>schaften</a:t>
            </a:r>
            <a:endParaRPr lang="de-DE" sz="1200" b="0" strike="noStrike" spc="-1">
              <a:latin typeface="Arial"/>
            </a:endParaRPr>
          </a:p>
        </p:txBody>
      </p:sp>
      <p:sp>
        <p:nvSpPr>
          <p:cNvPr id="543" name="CustomShape 6"/>
          <p:cNvSpPr/>
          <p:nvPr/>
        </p:nvSpPr>
        <p:spPr bwMode="auto">
          <a:xfrm>
            <a:off x="333720" y="284616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Philo-sophie</a:t>
            </a:r>
            <a:endParaRPr lang="de-DE" sz="1200" b="0" strike="noStrike" spc="-1">
              <a:latin typeface="Arial"/>
            </a:endParaRPr>
          </a:p>
          <a:p>
            <a:pPr algn="ctr">
              <a:lnSpc>
                <a:spcPct val="100000"/>
              </a:lnSpc>
              <a:defRPr/>
            </a:pPr>
            <a:r>
              <a:rPr lang="de-DE" sz="1200" b="1" strike="noStrike" spc="-1">
                <a:solidFill>
                  <a:srgbClr val="FFFFFF"/>
                </a:solidFill>
                <a:latin typeface="Gill Sans MT"/>
                <a:ea typeface="DejaVu Sans"/>
              </a:rPr>
              <a:t>Kunst-</a:t>
            </a:r>
            <a:endParaRPr lang="de-DE" sz="1200" b="0" strike="noStrike" spc="-1">
              <a:latin typeface="Arial"/>
            </a:endParaRPr>
          </a:p>
          <a:p>
            <a:pPr algn="ctr">
              <a:lnSpc>
                <a:spcPct val="100000"/>
              </a:lnSpc>
              <a:defRPr/>
            </a:pPr>
            <a:r>
              <a:rPr lang="de-DE" sz="1200" b="1" strike="noStrike" spc="-1">
                <a:solidFill>
                  <a:srgbClr val="FFFFFF"/>
                </a:solidFill>
                <a:latin typeface="Gill Sans MT"/>
                <a:ea typeface="DejaVu Sans"/>
              </a:rPr>
              <a:t>geschichte</a:t>
            </a:r>
            <a:endParaRPr lang="de-DE" sz="1200" b="0" strike="noStrike" spc="-1">
              <a:latin typeface="Arial"/>
            </a:endParaRPr>
          </a:p>
        </p:txBody>
      </p:sp>
      <p:sp>
        <p:nvSpPr>
          <p:cNvPr id="544" name="CustomShape 7"/>
          <p:cNvSpPr/>
          <p:nvPr/>
        </p:nvSpPr>
        <p:spPr bwMode="auto">
          <a:xfrm>
            <a:off x="371880" y="416808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Klassische Philologie</a:t>
            </a:r>
            <a:endParaRPr lang="de-DE" sz="1200" b="0" strike="noStrike" spc="-1">
              <a:latin typeface="Arial"/>
            </a:endParaRPr>
          </a:p>
        </p:txBody>
      </p:sp>
      <p:sp>
        <p:nvSpPr>
          <p:cNvPr id="545" name="CustomShape 8"/>
          <p:cNvSpPr/>
          <p:nvPr/>
        </p:nvSpPr>
        <p:spPr bwMode="auto">
          <a:xfrm>
            <a:off x="1435680" y="343908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100" b="1" strike="noStrike" spc="-1">
                <a:solidFill>
                  <a:srgbClr val="FFFFFF"/>
                </a:solidFill>
                <a:latin typeface="Gill Sans MT"/>
                <a:ea typeface="DejaVu Sans"/>
              </a:rPr>
              <a:t>Romanistik</a:t>
            </a:r>
            <a:endParaRPr lang="de-DE" sz="1100" b="0" strike="noStrike" spc="-1">
              <a:latin typeface="Arial"/>
            </a:endParaRPr>
          </a:p>
        </p:txBody>
      </p:sp>
      <p:sp>
        <p:nvSpPr>
          <p:cNvPr id="546" name="CustomShape 9"/>
          <p:cNvSpPr/>
          <p:nvPr/>
        </p:nvSpPr>
        <p:spPr bwMode="auto">
          <a:xfrm>
            <a:off x="2482200" y="1602000"/>
            <a:ext cx="962640" cy="110304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Klassische Philologie</a:t>
            </a:r>
            <a:endParaRPr lang="de-DE" sz="1200" b="0" strike="noStrike" spc="-1">
              <a:latin typeface="Arial"/>
            </a:endParaRPr>
          </a:p>
        </p:txBody>
      </p:sp>
      <p:sp>
        <p:nvSpPr>
          <p:cNvPr id="547" name="CustomShape 10"/>
          <p:cNvSpPr/>
          <p:nvPr/>
        </p:nvSpPr>
        <p:spPr bwMode="auto">
          <a:xfrm>
            <a:off x="2471400" y="2878560"/>
            <a:ext cx="956160" cy="11700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Computer-philologie</a:t>
            </a:r>
            <a:endParaRPr lang="de-DE" sz="1200" b="0" strike="noStrike" spc="-1">
              <a:latin typeface="Arial"/>
            </a:endParaRPr>
          </a:p>
        </p:txBody>
      </p:sp>
      <p:sp>
        <p:nvSpPr>
          <p:cNvPr id="548" name="CustomShape 11"/>
          <p:cNvSpPr/>
          <p:nvPr/>
        </p:nvSpPr>
        <p:spPr bwMode="auto">
          <a:xfrm>
            <a:off x="2477160" y="4238280"/>
            <a:ext cx="9504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Theologie</a:t>
            </a:r>
            <a:endParaRPr lang="de-DE" sz="1200" b="0" strike="noStrike" spc="-1">
              <a:latin typeface="Arial"/>
            </a:endParaRPr>
          </a:p>
        </p:txBody>
      </p:sp>
      <p:sp>
        <p:nvSpPr>
          <p:cNvPr id="549" name="CustomShape 12"/>
          <p:cNvSpPr/>
          <p:nvPr/>
        </p:nvSpPr>
        <p:spPr bwMode="auto">
          <a:xfrm>
            <a:off x="1398600" y="4924080"/>
            <a:ext cx="964800" cy="11347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Soziologie</a:t>
            </a:r>
            <a:endParaRPr lang="de-DE" sz="1200" b="0" strike="noStrike" spc="-1">
              <a:latin typeface="Arial"/>
            </a:endParaRPr>
          </a:p>
        </p:txBody>
      </p:sp>
      <p:sp>
        <p:nvSpPr>
          <p:cNvPr id="550" name="CustomShape 13"/>
          <p:cNvSpPr/>
          <p:nvPr/>
        </p:nvSpPr>
        <p:spPr bwMode="auto">
          <a:xfrm>
            <a:off x="2477160" y="5587920"/>
            <a:ext cx="943560" cy="111924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Ägypto-logie</a:t>
            </a:r>
            <a:endParaRPr lang="de-DE" sz="1200" b="0" strike="noStrike" spc="-1">
              <a:latin typeface="Arial"/>
            </a:endParaRPr>
          </a:p>
        </p:txBody>
      </p:sp>
      <p:sp>
        <p:nvSpPr>
          <p:cNvPr id="551" name="CustomShape 14"/>
          <p:cNvSpPr/>
          <p:nvPr/>
        </p:nvSpPr>
        <p:spPr bwMode="auto">
          <a:xfrm>
            <a:off x="394560" y="5477400"/>
            <a:ext cx="932040" cy="114804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Germa-nistik</a:t>
            </a:r>
            <a:endParaRPr lang="de-DE" sz="1200" b="0" strike="noStrike" spc="-1">
              <a:latin typeface="Arial"/>
            </a:endParaRPr>
          </a:p>
        </p:txBody>
      </p:sp>
      <p:sp>
        <p:nvSpPr>
          <p:cNvPr id="552" name="CustomShape 15"/>
          <p:cNvSpPr/>
          <p:nvPr/>
        </p:nvSpPr>
        <p:spPr bwMode="auto">
          <a:xfrm>
            <a:off x="8369640" y="5569920"/>
            <a:ext cx="93024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Kunst-</a:t>
            </a:r>
            <a:endParaRPr lang="de-DE" sz="1200" b="0" strike="noStrike" spc="-1">
              <a:latin typeface="Arial"/>
            </a:endParaRPr>
          </a:p>
          <a:p>
            <a:pPr algn="ctr">
              <a:lnSpc>
                <a:spcPct val="100000"/>
              </a:lnSpc>
              <a:defRPr/>
            </a:pPr>
            <a:r>
              <a:rPr lang="de-DE" sz="1200" b="1" strike="noStrike" spc="-1">
                <a:solidFill>
                  <a:srgbClr val="FFFFFF"/>
                </a:solidFill>
                <a:latin typeface="Gill Sans MT"/>
                <a:ea typeface="DejaVu Sans"/>
              </a:rPr>
              <a:t>geschichte</a:t>
            </a:r>
            <a:endParaRPr lang="de-DE" sz="1200" b="0" strike="noStrike" spc="-1">
              <a:latin typeface="Arial"/>
            </a:endParaRPr>
          </a:p>
        </p:txBody>
      </p:sp>
      <p:sp>
        <p:nvSpPr>
          <p:cNvPr id="553" name="CustomShape 16"/>
          <p:cNvSpPr/>
          <p:nvPr/>
        </p:nvSpPr>
        <p:spPr bwMode="auto">
          <a:xfrm>
            <a:off x="8350920" y="4228560"/>
            <a:ext cx="975600" cy="1167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Byzantin-istik</a:t>
            </a:r>
            <a:endParaRPr lang="de-DE" sz="1200" b="0" strike="noStrike" spc="-1">
              <a:latin typeface="Arial"/>
            </a:endParaRPr>
          </a:p>
        </p:txBody>
      </p:sp>
      <p:sp>
        <p:nvSpPr>
          <p:cNvPr id="554" name="CustomShape 17"/>
          <p:cNvSpPr/>
          <p:nvPr/>
        </p:nvSpPr>
        <p:spPr bwMode="auto">
          <a:xfrm>
            <a:off x="9686520" y="4746600"/>
            <a:ext cx="96228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Anglistik Amerika-nistik</a:t>
            </a:r>
            <a:endParaRPr lang="de-DE" sz="1200" b="0" strike="noStrike" spc="-1">
              <a:latin typeface="Arial"/>
            </a:endParaRPr>
          </a:p>
        </p:txBody>
      </p:sp>
      <p:sp>
        <p:nvSpPr>
          <p:cNvPr id="555" name="CustomShape 18"/>
          <p:cNvSpPr/>
          <p:nvPr/>
        </p:nvSpPr>
        <p:spPr bwMode="auto">
          <a:xfrm>
            <a:off x="10845720" y="5477400"/>
            <a:ext cx="96228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Philo-sophie</a:t>
            </a:r>
            <a:endParaRPr lang="de-DE" sz="1200" b="0" strike="noStrike" spc="-1">
              <a:latin typeface="Arial"/>
            </a:endParaRPr>
          </a:p>
        </p:txBody>
      </p:sp>
      <p:sp>
        <p:nvSpPr>
          <p:cNvPr id="556" name="CustomShape 19"/>
          <p:cNvSpPr/>
          <p:nvPr/>
        </p:nvSpPr>
        <p:spPr bwMode="auto">
          <a:xfrm>
            <a:off x="10910520" y="4215240"/>
            <a:ext cx="93240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 Philo-sophie</a:t>
            </a:r>
            <a:endParaRPr lang="de-DE" sz="1200" b="0" strike="noStrike" spc="-1">
              <a:latin typeface="Arial"/>
            </a:endParaRPr>
          </a:p>
        </p:txBody>
      </p:sp>
      <p:sp>
        <p:nvSpPr>
          <p:cNvPr id="557" name="CustomShape 20"/>
          <p:cNvSpPr/>
          <p:nvPr/>
        </p:nvSpPr>
        <p:spPr bwMode="auto">
          <a:xfrm>
            <a:off x="9712079" y="3353040"/>
            <a:ext cx="93384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Erzieh-ungs-wissen-schaften</a:t>
            </a:r>
            <a:endParaRPr lang="de-DE" sz="1200" b="0" strike="noStrike" spc="-1">
              <a:latin typeface="Arial"/>
            </a:endParaRPr>
          </a:p>
        </p:txBody>
      </p:sp>
      <p:sp>
        <p:nvSpPr>
          <p:cNvPr id="558" name="CustomShape 21"/>
          <p:cNvSpPr/>
          <p:nvPr/>
        </p:nvSpPr>
        <p:spPr bwMode="auto">
          <a:xfrm>
            <a:off x="10910520" y="2840040"/>
            <a:ext cx="978480" cy="1095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Germa-nistik</a:t>
            </a:r>
            <a:endParaRPr lang="de-DE" sz="1200" b="0" strike="noStrike" spc="-1">
              <a:latin typeface="Arial"/>
            </a:endParaRPr>
          </a:p>
        </p:txBody>
      </p:sp>
      <p:sp>
        <p:nvSpPr>
          <p:cNvPr id="559" name="CustomShape 22"/>
          <p:cNvSpPr/>
          <p:nvPr/>
        </p:nvSpPr>
        <p:spPr bwMode="auto">
          <a:xfrm>
            <a:off x="10915200" y="1529280"/>
            <a:ext cx="936000" cy="11224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Germa-nistik</a:t>
            </a:r>
            <a:endParaRPr lang="de-DE" sz="1200" b="0" strike="noStrike" spc="-1">
              <a:latin typeface="Arial"/>
            </a:endParaRPr>
          </a:p>
        </p:txBody>
      </p:sp>
      <p:sp>
        <p:nvSpPr>
          <p:cNvPr id="560" name="CustomShape 23"/>
          <p:cNvSpPr/>
          <p:nvPr/>
        </p:nvSpPr>
        <p:spPr bwMode="auto">
          <a:xfrm>
            <a:off x="9684720" y="1941480"/>
            <a:ext cx="936000" cy="10872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Germa-nistik</a:t>
            </a:r>
            <a:endParaRPr lang="de-DE" sz="1200" b="0" strike="noStrike" spc="-1">
              <a:latin typeface="Arial"/>
            </a:endParaRPr>
          </a:p>
        </p:txBody>
      </p:sp>
      <p:sp>
        <p:nvSpPr>
          <p:cNvPr id="561" name="CustomShape 24"/>
          <p:cNvSpPr/>
          <p:nvPr/>
        </p:nvSpPr>
        <p:spPr bwMode="auto">
          <a:xfrm>
            <a:off x="8317440" y="1616400"/>
            <a:ext cx="954000" cy="108036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Musik-wissen-schaft</a:t>
            </a:r>
            <a:endParaRPr lang="de-DE" sz="1200" b="0" strike="noStrike" spc="-1">
              <a:latin typeface="Arial"/>
            </a:endParaRPr>
          </a:p>
        </p:txBody>
      </p:sp>
      <p:sp>
        <p:nvSpPr>
          <p:cNvPr id="562" name="CustomShape 25"/>
          <p:cNvSpPr/>
          <p:nvPr/>
        </p:nvSpPr>
        <p:spPr bwMode="auto">
          <a:xfrm>
            <a:off x="8347680" y="2878560"/>
            <a:ext cx="978840" cy="11430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Film-wissen-schaft</a:t>
            </a:r>
            <a:endParaRPr lang="de-DE" sz="1200" b="0" strike="noStrike" spc="-1">
              <a:latin typeface="Arial"/>
            </a:endParaRPr>
          </a:p>
        </p:txBody>
      </p:sp>
      <p:sp>
        <p:nvSpPr>
          <p:cNvPr id="563" name="CustomShape 26"/>
          <p:cNvSpPr/>
          <p:nvPr/>
        </p:nvSpPr>
        <p:spPr bwMode="auto">
          <a:xfrm>
            <a:off x="8317440" y="282600"/>
            <a:ext cx="907560" cy="11023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Klassische Philologie</a:t>
            </a:r>
            <a:endParaRPr lang="de-DE" sz="1200" b="0" strike="noStrike" spc="-1">
              <a:latin typeface="Arial"/>
            </a:endParaRPr>
          </a:p>
        </p:txBody>
      </p:sp>
      <p:sp>
        <p:nvSpPr>
          <p:cNvPr id="564" name="CustomShape 27"/>
          <p:cNvSpPr/>
          <p:nvPr/>
        </p:nvSpPr>
        <p:spPr bwMode="auto">
          <a:xfrm>
            <a:off x="6600600" y="215640"/>
            <a:ext cx="951840" cy="110556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Roma-nistik</a:t>
            </a:r>
            <a:endParaRPr lang="de-DE" sz="1200" b="0" strike="noStrike" spc="-1">
              <a:latin typeface="Arial"/>
            </a:endParaRPr>
          </a:p>
        </p:txBody>
      </p:sp>
      <p:sp>
        <p:nvSpPr>
          <p:cNvPr id="565" name="CustomShape 28"/>
          <p:cNvSpPr/>
          <p:nvPr/>
        </p:nvSpPr>
        <p:spPr bwMode="auto">
          <a:xfrm>
            <a:off x="9712079" y="533160"/>
            <a:ext cx="919080" cy="10872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Germa-nistik</a:t>
            </a:r>
            <a:endParaRPr lang="de-DE" sz="1200" b="0" strike="noStrike" spc="-1">
              <a:latin typeface="Arial"/>
            </a:endParaRPr>
          </a:p>
        </p:txBody>
      </p:sp>
      <p:sp>
        <p:nvSpPr>
          <p:cNvPr id="566" name="CustomShape 29"/>
          <p:cNvSpPr/>
          <p:nvPr/>
        </p:nvSpPr>
        <p:spPr bwMode="auto">
          <a:xfrm>
            <a:off x="10941120" y="278640"/>
            <a:ext cx="936000" cy="11224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Germa-nistik</a:t>
            </a:r>
            <a:endParaRPr lang="de-DE" sz="1200" b="0" strike="noStrike" spc="-1">
              <a:latin typeface="Arial"/>
            </a:endParaRPr>
          </a:p>
        </p:txBody>
      </p:sp>
      <p:sp>
        <p:nvSpPr>
          <p:cNvPr id="567" name="CustomShape 30"/>
          <p:cNvSpPr/>
          <p:nvPr/>
        </p:nvSpPr>
        <p:spPr bwMode="auto">
          <a:xfrm>
            <a:off x="5397480" y="252719"/>
            <a:ext cx="93600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Germa-nistik</a:t>
            </a:r>
            <a:endParaRPr lang="de-DE" sz="1200" b="0" strike="noStrike" spc="-1">
              <a:latin typeface="Arial"/>
            </a:endParaRPr>
          </a:p>
        </p:txBody>
      </p:sp>
      <p:sp>
        <p:nvSpPr>
          <p:cNvPr id="568" name="CustomShape 31"/>
          <p:cNvSpPr/>
          <p:nvPr/>
        </p:nvSpPr>
        <p:spPr bwMode="auto">
          <a:xfrm>
            <a:off x="4066920" y="239760"/>
            <a:ext cx="909720" cy="108684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Anglistik</a:t>
            </a:r>
            <a:endParaRPr lang="de-DE" sz="1200" b="0" strike="noStrike" spc="-1">
              <a:latin typeface="Arial"/>
            </a:endParaRPr>
          </a:p>
          <a:p>
            <a:pPr algn="ctr">
              <a:lnSpc>
                <a:spcPct val="100000"/>
              </a:lnSpc>
              <a:defRPr/>
            </a:pPr>
            <a:r>
              <a:rPr lang="de-DE" sz="1200" b="1" strike="noStrike" spc="-1">
                <a:solidFill>
                  <a:srgbClr val="FFFFFF"/>
                </a:solidFill>
                <a:latin typeface="Gill Sans MT"/>
                <a:ea typeface="DejaVu Sans"/>
              </a:rPr>
              <a:t>Mediä-vistik</a:t>
            </a:r>
            <a:endParaRPr lang="de-DE" sz="1200" b="0" strike="noStrike" spc="-1">
              <a:latin typeface="Arial"/>
            </a:endParaRPr>
          </a:p>
        </p:txBody>
      </p:sp>
      <p:pic>
        <p:nvPicPr>
          <p:cNvPr id="569" name="Grafik 80"/>
          <p:cNvPicPr/>
          <p:nvPr/>
        </p:nvPicPr>
        <p:blipFill>
          <a:blip r:embed="rId32"/>
          <a:stretch/>
        </p:blipFill>
        <p:spPr bwMode="auto">
          <a:xfrm>
            <a:off x="4158360" y="5503680"/>
            <a:ext cx="927720" cy="1100160"/>
          </a:xfrm>
          <a:prstGeom prst="rect">
            <a:avLst/>
          </a:prstGeom>
          <a:ln w="28440">
            <a:solidFill>
              <a:schemeClr val="bg1"/>
            </a:solidFill>
            <a:round/>
          </a:ln>
        </p:spPr>
      </p:pic>
      <p:pic>
        <p:nvPicPr>
          <p:cNvPr id="570" name="Grafik 81"/>
          <p:cNvPicPr/>
          <p:nvPr/>
        </p:nvPicPr>
        <p:blipFill>
          <a:blip r:embed="rId33"/>
          <a:stretch/>
        </p:blipFill>
        <p:spPr bwMode="auto">
          <a:xfrm>
            <a:off x="6653520" y="5490720"/>
            <a:ext cx="921240" cy="1092240"/>
          </a:xfrm>
          <a:prstGeom prst="rect">
            <a:avLst/>
          </a:prstGeom>
          <a:ln w="28440">
            <a:solidFill>
              <a:schemeClr val="bg1"/>
            </a:solidFill>
            <a:round/>
          </a:ln>
        </p:spPr>
      </p:pic>
      <p:pic>
        <p:nvPicPr>
          <p:cNvPr id="571" name="Grafik 82"/>
          <p:cNvPicPr/>
          <p:nvPr/>
        </p:nvPicPr>
        <p:blipFill>
          <a:blip r:embed="rId34"/>
          <a:stretch/>
        </p:blipFill>
        <p:spPr bwMode="auto">
          <a:xfrm>
            <a:off x="5347080" y="5468760"/>
            <a:ext cx="968760" cy="1095120"/>
          </a:xfrm>
          <a:prstGeom prst="rect">
            <a:avLst/>
          </a:prstGeom>
          <a:ln w="28440">
            <a:solidFill>
              <a:schemeClr val="bg1"/>
            </a:solidFill>
            <a:round/>
          </a:ln>
        </p:spPr>
      </p:pic>
      <p:sp>
        <p:nvSpPr>
          <p:cNvPr id="572" name="CustomShape 32"/>
          <p:cNvSpPr/>
          <p:nvPr/>
        </p:nvSpPr>
        <p:spPr bwMode="auto">
          <a:xfrm>
            <a:off x="4155840" y="5492160"/>
            <a:ext cx="943560" cy="111924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Soziologie</a:t>
            </a:r>
            <a:endParaRPr lang="de-DE" sz="1200" b="0" strike="noStrike" spc="-1">
              <a:latin typeface="Arial"/>
            </a:endParaRPr>
          </a:p>
        </p:txBody>
      </p:sp>
      <p:sp>
        <p:nvSpPr>
          <p:cNvPr id="573" name="CustomShape 33"/>
          <p:cNvSpPr/>
          <p:nvPr/>
        </p:nvSpPr>
        <p:spPr bwMode="auto">
          <a:xfrm>
            <a:off x="5347080" y="5477400"/>
            <a:ext cx="979920" cy="1113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Geschichte</a:t>
            </a:r>
            <a:endParaRPr lang="de-DE" sz="1200" b="0" strike="noStrike" spc="-1">
              <a:latin typeface="Arial"/>
            </a:endParaRPr>
          </a:p>
        </p:txBody>
      </p:sp>
      <p:sp>
        <p:nvSpPr>
          <p:cNvPr id="574" name="CustomShape 34"/>
          <p:cNvSpPr/>
          <p:nvPr/>
        </p:nvSpPr>
        <p:spPr bwMode="auto">
          <a:xfrm>
            <a:off x="6653520" y="5477400"/>
            <a:ext cx="943560" cy="11188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Rechts-wissen-schaften</a:t>
            </a:r>
            <a:endParaRPr lang="de-DE" sz="1200" b="0" strike="noStrike" spc="-1">
              <a:latin typeface="Arial"/>
            </a:endParaRPr>
          </a:p>
        </p:txBody>
      </p:sp>
      <p:pic>
        <p:nvPicPr>
          <p:cNvPr id="575" name="Grafik 87"/>
          <p:cNvPicPr/>
          <p:nvPr/>
        </p:nvPicPr>
        <p:blipFill>
          <a:blip r:embed="rId35"/>
          <a:stretch/>
        </p:blipFill>
        <p:spPr bwMode="auto">
          <a:xfrm>
            <a:off x="1390320" y="2035440"/>
            <a:ext cx="977040" cy="1212840"/>
          </a:xfrm>
          <a:prstGeom prst="rect">
            <a:avLst/>
          </a:prstGeom>
          <a:ln w="28440">
            <a:solidFill>
              <a:schemeClr val="bg1"/>
            </a:solidFill>
            <a:round/>
          </a:ln>
        </p:spPr>
      </p:pic>
      <p:sp>
        <p:nvSpPr>
          <p:cNvPr id="576" name="CustomShape 35"/>
          <p:cNvSpPr/>
          <p:nvPr/>
        </p:nvSpPr>
        <p:spPr bwMode="auto">
          <a:xfrm>
            <a:off x="1383840" y="2022480"/>
            <a:ext cx="993600" cy="12319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200" b="1" strike="noStrike" spc="-1">
                <a:solidFill>
                  <a:srgbClr val="FFFFFF"/>
                </a:solidFill>
                <a:latin typeface="Gill Sans MT"/>
                <a:ea typeface="DejaVu Sans"/>
              </a:rPr>
              <a:t>Romanistik</a:t>
            </a:r>
            <a:endParaRPr lang="de-DE"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4976"/>
    </mc:Choice>
    <mc:Fallback xmlns:w="http://schemas.openxmlformats.org/wordprocessingml/2006/main" xmlns:m="http://schemas.openxmlformats.org/officeDocument/2006/math" xmlns="">
      <p:transition advClick="1" advTm="4976"/>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51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0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517"/>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513"/>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519"/>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509"/>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75"/>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51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520"/>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512"/>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510"/>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516"/>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535"/>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511"/>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527"/>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522"/>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569"/>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57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570"/>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528"/>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526"/>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53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524"/>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536"/>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53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523"/>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531"/>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534"/>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532"/>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525"/>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529"/>
                                        </p:tgtEl>
                                        <p:attrNameLst>
                                          <p:attrName>style.visibility</p:attrName>
                                        </p:attrNameLst>
                                      </p:cBhvr>
                                      <p:to>
                                        <p:strVal val="visible"/>
                                      </p:to>
                                    </p:set>
                                  </p:childTnLst>
                                </p:cTn>
                              </p:par>
                              <p:par>
                                <p:cTn id="69" presetID="1" presetClass="entr" fill="hold" nodeType="withEffect">
                                  <p:stCondLst>
                                    <p:cond delay="0"/>
                                  </p:stCondLst>
                                  <p:childTnLst>
                                    <p:set>
                                      <p:cBhvr>
                                        <p:cTn id="70" dur="1" fill="hold">
                                          <p:stCondLst>
                                            <p:cond delay="0"/>
                                          </p:stCondLst>
                                        </p:cTn>
                                        <p:tgtEl>
                                          <p:spTgt spid="521"/>
                                        </p:tgtEl>
                                        <p:attrNameLst>
                                          <p:attrName>style.visibility</p:attrName>
                                        </p:attrNameLst>
                                      </p:cBhvr>
                                      <p:to>
                                        <p:strVal val="visible"/>
                                      </p:to>
                                    </p:set>
                                  </p:childTnLst>
                                </p:cTn>
                              </p:par>
                              <p:par>
                                <p:cTn id="71" presetID="1" presetClass="entr" fill="hold" nodeType="withEffect">
                                  <p:stCondLst>
                                    <p:cond delay="0"/>
                                  </p:stCondLst>
                                  <p:childTnLst>
                                    <p:set>
                                      <p:cBhvr>
                                        <p:cTn id="72"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pic>
        <p:nvPicPr>
          <p:cNvPr id="578" name="Grafik 7"/>
          <p:cNvPicPr/>
          <p:nvPr/>
        </p:nvPicPr>
        <p:blipFill>
          <a:blip r:embed="rId2"/>
          <a:stretch/>
        </p:blipFill>
        <p:spPr bwMode="auto">
          <a:xfrm>
            <a:off x="2309040" y="666000"/>
            <a:ext cx="1824120" cy="2161080"/>
          </a:xfrm>
          <a:prstGeom prst="rect">
            <a:avLst/>
          </a:prstGeom>
          <a:ln w="28440">
            <a:solidFill>
              <a:schemeClr val="bg1"/>
            </a:solidFill>
            <a:round/>
          </a:ln>
        </p:spPr>
      </p:pic>
      <p:pic>
        <p:nvPicPr>
          <p:cNvPr id="579" name="Grafik 18"/>
          <p:cNvPicPr/>
          <p:nvPr/>
        </p:nvPicPr>
        <p:blipFill>
          <a:blip r:embed="rId3"/>
          <a:stretch/>
        </p:blipFill>
        <p:spPr bwMode="auto">
          <a:xfrm>
            <a:off x="190800" y="4104720"/>
            <a:ext cx="1810800" cy="2146320"/>
          </a:xfrm>
          <a:prstGeom prst="rect">
            <a:avLst/>
          </a:prstGeom>
          <a:ln w="28440">
            <a:solidFill>
              <a:schemeClr val="bg1"/>
            </a:solidFill>
            <a:round/>
          </a:ln>
        </p:spPr>
      </p:pic>
      <p:pic>
        <p:nvPicPr>
          <p:cNvPr id="580" name="Grafik 22"/>
          <p:cNvPicPr/>
          <p:nvPr/>
        </p:nvPicPr>
        <p:blipFill>
          <a:blip r:embed="rId4"/>
          <a:stretch/>
        </p:blipFill>
        <p:spPr bwMode="auto">
          <a:xfrm>
            <a:off x="7935120" y="693720"/>
            <a:ext cx="1824120" cy="2146320"/>
          </a:xfrm>
          <a:prstGeom prst="rect">
            <a:avLst/>
          </a:prstGeom>
          <a:ln w="28440">
            <a:solidFill>
              <a:schemeClr val="bg1"/>
            </a:solidFill>
            <a:round/>
          </a:ln>
        </p:spPr>
      </p:pic>
      <p:pic>
        <p:nvPicPr>
          <p:cNvPr id="581" name="Grafik 4"/>
          <p:cNvPicPr/>
          <p:nvPr/>
        </p:nvPicPr>
        <p:blipFill>
          <a:blip r:embed="rId5"/>
          <a:stretch/>
        </p:blipFill>
        <p:spPr bwMode="auto">
          <a:xfrm>
            <a:off x="187920" y="675000"/>
            <a:ext cx="1840680" cy="2161080"/>
          </a:xfrm>
          <a:prstGeom prst="rect">
            <a:avLst/>
          </a:prstGeom>
          <a:ln w="28440">
            <a:solidFill>
              <a:schemeClr val="bg1"/>
            </a:solidFill>
            <a:round/>
          </a:ln>
        </p:spPr>
      </p:pic>
      <p:pic>
        <p:nvPicPr>
          <p:cNvPr id="582" name="Grafik 2"/>
          <p:cNvPicPr/>
          <p:nvPr/>
        </p:nvPicPr>
        <p:blipFill>
          <a:blip r:embed="rId6"/>
          <a:stretch/>
        </p:blipFill>
        <p:spPr bwMode="auto">
          <a:xfrm>
            <a:off x="2284560" y="4104720"/>
            <a:ext cx="1894680" cy="2146320"/>
          </a:xfrm>
          <a:prstGeom prst="rect">
            <a:avLst/>
          </a:prstGeom>
          <a:ln w="28440">
            <a:solidFill>
              <a:schemeClr val="bg1"/>
            </a:solidFill>
            <a:round/>
          </a:ln>
        </p:spPr>
      </p:pic>
      <p:pic>
        <p:nvPicPr>
          <p:cNvPr id="583" name="Grafik 11"/>
          <p:cNvPicPr/>
          <p:nvPr/>
        </p:nvPicPr>
        <p:blipFill>
          <a:blip r:embed="rId7"/>
          <a:stretch/>
        </p:blipFill>
        <p:spPr bwMode="auto">
          <a:xfrm>
            <a:off x="10148760" y="666000"/>
            <a:ext cx="1810800" cy="2146320"/>
          </a:xfrm>
          <a:prstGeom prst="rect">
            <a:avLst/>
          </a:prstGeom>
          <a:ln w="28440">
            <a:solidFill>
              <a:schemeClr val="bg1"/>
            </a:solidFill>
            <a:round/>
          </a:ln>
        </p:spPr>
      </p:pic>
      <p:pic>
        <p:nvPicPr>
          <p:cNvPr id="584" name="Grafik 15"/>
          <p:cNvPicPr/>
          <p:nvPr/>
        </p:nvPicPr>
        <p:blipFill>
          <a:blip r:embed="rId8"/>
          <a:stretch/>
        </p:blipFill>
        <p:spPr bwMode="auto">
          <a:xfrm>
            <a:off x="10064520" y="4135680"/>
            <a:ext cx="1894680" cy="2214360"/>
          </a:xfrm>
          <a:prstGeom prst="rect">
            <a:avLst/>
          </a:prstGeom>
          <a:ln w="28440">
            <a:solidFill>
              <a:schemeClr val="bg1"/>
            </a:solidFill>
            <a:round/>
          </a:ln>
        </p:spPr>
      </p:pic>
      <p:pic>
        <p:nvPicPr>
          <p:cNvPr id="585" name="Grafik 20"/>
          <p:cNvPicPr/>
          <p:nvPr/>
        </p:nvPicPr>
        <p:blipFill>
          <a:blip r:embed="rId9"/>
          <a:stretch/>
        </p:blipFill>
        <p:spPr bwMode="auto">
          <a:xfrm>
            <a:off x="7863480" y="4104720"/>
            <a:ext cx="1894680" cy="2245320"/>
          </a:xfrm>
          <a:prstGeom prst="rect">
            <a:avLst/>
          </a:prstGeom>
          <a:ln w="28440">
            <a:solidFill>
              <a:schemeClr val="bg1"/>
            </a:solidFill>
            <a:round/>
          </a:ln>
        </p:spPr>
      </p:pic>
      <p:sp>
        <p:nvSpPr>
          <p:cNvPr id="586" name="CustomShape 1"/>
          <p:cNvSpPr/>
          <p:nvPr/>
        </p:nvSpPr>
        <p:spPr bwMode="auto">
          <a:xfrm>
            <a:off x="4281480" y="1806480"/>
            <a:ext cx="3468240" cy="3457080"/>
          </a:xfrm>
          <a:prstGeom prst="ellipse">
            <a:avLst/>
          </a:prstGeom>
          <a:solidFill>
            <a:srgbClr val="397E89">
              <a:alpha val="68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600" b="1" spc="-1" dirty="0" err="1">
                <a:solidFill>
                  <a:schemeClr val="bg1"/>
                </a:solidFill>
                <a:latin typeface="Gill Sans MT"/>
              </a:rPr>
              <a:t>mathematicians</a:t>
            </a:r>
            <a:r>
              <a:rPr lang="de-DE" sz="1600" b="1" spc="-1" dirty="0">
                <a:solidFill>
                  <a:schemeClr val="bg1"/>
                </a:solidFill>
                <a:latin typeface="Gill Sans MT"/>
              </a:rPr>
              <a:t> and </a:t>
            </a:r>
            <a:r>
              <a:rPr lang="de-DE" sz="1600" b="1" spc="-1" dirty="0" err="1">
                <a:solidFill>
                  <a:schemeClr val="bg1"/>
                </a:solidFill>
                <a:latin typeface="Gill Sans MT"/>
              </a:rPr>
              <a:t>scientists</a:t>
            </a:r>
            <a:r>
              <a:rPr lang="de-DE" sz="1600" b="1" spc="-1" dirty="0">
                <a:solidFill>
                  <a:schemeClr val="bg1"/>
                </a:solidFill>
                <a:latin typeface="Gill Sans MT"/>
              </a:rPr>
              <a:t> </a:t>
            </a:r>
            <a:r>
              <a:rPr lang="de-DE" sz="1600" b="1" spc="-1" dirty="0" err="1">
                <a:solidFill>
                  <a:schemeClr val="bg1"/>
                </a:solidFill>
                <a:latin typeface="Gill Sans MT"/>
              </a:rPr>
              <a:t>from</a:t>
            </a:r>
            <a:r>
              <a:rPr lang="de-DE" sz="1600" b="1" spc="-1" dirty="0">
                <a:solidFill>
                  <a:schemeClr val="bg1"/>
                </a:solidFill>
                <a:latin typeface="Gill Sans MT"/>
              </a:rPr>
              <a:t> </a:t>
            </a:r>
            <a:r>
              <a:rPr lang="de-DE" sz="1600" b="1" spc="-1" dirty="0" err="1">
                <a:solidFill>
                  <a:schemeClr val="bg1"/>
                </a:solidFill>
                <a:latin typeface="Gill Sans MT"/>
              </a:rPr>
              <a:t>the</a:t>
            </a:r>
            <a:r>
              <a:rPr lang="de-DE" sz="1600" b="1" spc="-1" dirty="0">
                <a:solidFill>
                  <a:schemeClr val="bg1"/>
                </a:solidFill>
                <a:latin typeface="Gill Sans MT"/>
              </a:rPr>
              <a:t> </a:t>
            </a:r>
            <a:r>
              <a:rPr lang="de-DE" sz="1600" b="1" spc="-1" dirty="0" err="1">
                <a:solidFill>
                  <a:schemeClr val="bg1"/>
                </a:solidFill>
                <a:latin typeface="Gill Sans MT"/>
              </a:rPr>
              <a:t>natural</a:t>
            </a:r>
            <a:r>
              <a:rPr lang="de-DE" sz="1600" b="1" spc="-1" dirty="0">
                <a:solidFill>
                  <a:schemeClr val="bg1"/>
                </a:solidFill>
                <a:latin typeface="Gill Sans MT"/>
              </a:rPr>
              <a:t> </a:t>
            </a:r>
            <a:r>
              <a:rPr lang="de-DE" sz="1600" b="1" spc="-1" dirty="0" err="1">
                <a:solidFill>
                  <a:schemeClr val="bg1"/>
                </a:solidFill>
                <a:latin typeface="Gill Sans MT"/>
              </a:rPr>
              <a:t>sciences</a:t>
            </a:r>
            <a:endParaRPr lang="de-DE" sz="1600" b="1" strike="noStrike" spc="-1" dirty="0">
              <a:solidFill>
                <a:schemeClr val="bg1"/>
              </a:solidFill>
              <a:latin typeface="Arial"/>
            </a:endParaRPr>
          </a:p>
          <a:p>
            <a:pPr algn="ctr">
              <a:lnSpc>
                <a:spcPct val="100000"/>
              </a:lnSpc>
              <a:defRPr/>
            </a:pPr>
            <a:endParaRPr lang="de-DE" sz="1600" b="1"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5423"/>
    </mc:Choice>
    <mc:Fallback xmlns:w="http://schemas.openxmlformats.org/wordprocessingml/2006/main" xmlns:m="http://schemas.openxmlformats.org/officeDocument/2006/math" xmlns="">
      <p:transition advClick="1" advTm="5423"/>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 calcmode="lin" valueType="num">
                                      <p:cBhvr additive="repl">
                                        <p:cTn id="7" dur="500" fill="hold"/>
                                        <p:tgtEl>
                                          <p:spTgt spid="581"/>
                                        </p:tgtEl>
                                        <p:attrNameLst>
                                          <p:attrName>ppt_w</p:attrName>
                                        </p:attrNameLst>
                                      </p:cBhvr>
                                      <p:tavLst>
                                        <p:tav tm="0">
                                          <p:val>
                                            <p:fltVal val="0"/>
                                          </p:val>
                                        </p:tav>
                                        <p:tav tm="100000">
                                          <p:val>
                                            <p:strVal val="#ppt_w"/>
                                          </p:val>
                                        </p:tav>
                                      </p:tavLst>
                                    </p:anim>
                                    <p:anim calcmode="lin" valueType="num">
                                      <p:cBhvr additive="repl">
                                        <p:cTn id="8" dur="500" fill="hold"/>
                                        <p:tgtEl>
                                          <p:spTgt spid="581"/>
                                        </p:tgtEl>
                                        <p:attrNameLst>
                                          <p:attrName>ppt_h</p:attrName>
                                        </p:attrNameLst>
                                      </p:cBhvr>
                                      <p:tavLst>
                                        <p:tav tm="0">
                                          <p:val>
                                            <p:fltVal val="0"/>
                                          </p:val>
                                        </p:tav>
                                        <p:tav tm="100000">
                                          <p:val>
                                            <p:strVal val="#ppt_h"/>
                                          </p:val>
                                        </p:tav>
                                      </p:tavLst>
                                    </p:anim>
                                    <p:animEffect transition="in" filter="fade">
                                      <p:cBhvr additive="repl">
                                        <p:cTn id="9" dur="500"/>
                                        <p:tgtEl>
                                          <p:spTgt spid="581"/>
                                        </p:tgtEl>
                                      </p:cBhvr>
                                    </p:animEffect>
                                  </p:childTnLst>
                                </p:cTn>
                              </p:par>
                              <p:par>
                                <p:cTn id="10" presetID="53" presetClass="entr" presetSubtype="16" fill="hold" nodeType="withEffect">
                                  <p:stCondLst>
                                    <p:cond delay="0"/>
                                  </p:stCondLst>
                                  <p:childTnLst>
                                    <p:set>
                                      <p:cBhvr>
                                        <p:cTn id="11" dur="1" fill="hold">
                                          <p:stCondLst>
                                            <p:cond delay="0"/>
                                          </p:stCondLst>
                                        </p:cTn>
                                        <p:tgtEl>
                                          <p:spTgt spid="578"/>
                                        </p:tgtEl>
                                        <p:attrNameLst>
                                          <p:attrName>style.visibility</p:attrName>
                                        </p:attrNameLst>
                                      </p:cBhvr>
                                      <p:to>
                                        <p:strVal val="visible"/>
                                      </p:to>
                                    </p:set>
                                    <p:anim calcmode="lin" valueType="num">
                                      <p:cBhvr additive="repl">
                                        <p:cTn id="12" dur="500" fill="hold"/>
                                        <p:tgtEl>
                                          <p:spTgt spid="578"/>
                                        </p:tgtEl>
                                        <p:attrNameLst>
                                          <p:attrName>ppt_w</p:attrName>
                                        </p:attrNameLst>
                                      </p:cBhvr>
                                      <p:tavLst>
                                        <p:tav tm="0">
                                          <p:val>
                                            <p:fltVal val="0"/>
                                          </p:val>
                                        </p:tav>
                                        <p:tav tm="100000">
                                          <p:val>
                                            <p:strVal val="#ppt_w"/>
                                          </p:val>
                                        </p:tav>
                                      </p:tavLst>
                                    </p:anim>
                                    <p:anim calcmode="lin" valueType="num">
                                      <p:cBhvr additive="repl">
                                        <p:cTn id="13" dur="500" fill="hold"/>
                                        <p:tgtEl>
                                          <p:spTgt spid="578"/>
                                        </p:tgtEl>
                                        <p:attrNameLst>
                                          <p:attrName>ppt_h</p:attrName>
                                        </p:attrNameLst>
                                      </p:cBhvr>
                                      <p:tavLst>
                                        <p:tav tm="0">
                                          <p:val>
                                            <p:fltVal val="0"/>
                                          </p:val>
                                        </p:tav>
                                        <p:tav tm="100000">
                                          <p:val>
                                            <p:strVal val="#ppt_h"/>
                                          </p:val>
                                        </p:tav>
                                      </p:tavLst>
                                    </p:anim>
                                    <p:animEffect transition="in" filter="fade">
                                      <p:cBhvr additive="repl">
                                        <p:cTn id="14" dur="500"/>
                                        <p:tgtEl>
                                          <p:spTgt spid="578"/>
                                        </p:tgtEl>
                                      </p:cBhvr>
                                    </p:animEffect>
                                  </p:childTnLst>
                                </p:cTn>
                              </p:par>
                              <p:par>
                                <p:cTn id="15" presetID="53" presetClass="entr" presetSubtype="16" fill="hold" nodeType="withEffect">
                                  <p:stCondLst>
                                    <p:cond delay="0"/>
                                  </p:stCondLst>
                                  <p:childTnLst>
                                    <p:set>
                                      <p:cBhvr>
                                        <p:cTn id="16" dur="1" fill="hold">
                                          <p:stCondLst>
                                            <p:cond delay="0"/>
                                          </p:stCondLst>
                                        </p:cTn>
                                        <p:tgtEl>
                                          <p:spTgt spid="579"/>
                                        </p:tgtEl>
                                        <p:attrNameLst>
                                          <p:attrName>style.visibility</p:attrName>
                                        </p:attrNameLst>
                                      </p:cBhvr>
                                      <p:to>
                                        <p:strVal val="visible"/>
                                      </p:to>
                                    </p:set>
                                    <p:anim calcmode="lin" valueType="num">
                                      <p:cBhvr additive="repl">
                                        <p:cTn id="17" dur="500" fill="hold"/>
                                        <p:tgtEl>
                                          <p:spTgt spid="579"/>
                                        </p:tgtEl>
                                        <p:attrNameLst>
                                          <p:attrName>ppt_w</p:attrName>
                                        </p:attrNameLst>
                                      </p:cBhvr>
                                      <p:tavLst>
                                        <p:tav tm="0">
                                          <p:val>
                                            <p:fltVal val="0"/>
                                          </p:val>
                                        </p:tav>
                                        <p:tav tm="100000">
                                          <p:val>
                                            <p:strVal val="#ppt_w"/>
                                          </p:val>
                                        </p:tav>
                                      </p:tavLst>
                                    </p:anim>
                                    <p:anim calcmode="lin" valueType="num">
                                      <p:cBhvr additive="repl">
                                        <p:cTn id="18" dur="500" fill="hold"/>
                                        <p:tgtEl>
                                          <p:spTgt spid="579"/>
                                        </p:tgtEl>
                                        <p:attrNameLst>
                                          <p:attrName>ppt_h</p:attrName>
                                        </p:attrNameLst>
                                      </p:cBhvr>
                                      <p:tavLst>
                                        <p:tav tm="0">
                                          <p:val>
                                            <p:fltVal val="0"/>
                                          </p:val>
                                        </p:tav>
                                        <p:tav tm="100000">
                                          <p:val>
                                            <p:strVal val="#ppt_h"/>
                                          </p:val>
                                        </p:tav>
                                      </p:tavLst>
                                    </p:anim>
                                    <p:animEffect transition="in" filter="fade">
                                      <p:cBhvr additive="repl">
                                        <p:cTn id="19" dur="500"/>
                                        <p:tgtEl>
                                          <p:spTgt spid="579"/>
                                        </p:tgtEl>
                                      </p:cBhvr>
                                    </p:animEffect>
                                  </p:childTnLst>
                                </p:cTn>
                              </p:par>
                              <p:par>
                                <p:cTn id="20" presetID="53" presetClass="entr" presetSubtype="16" fill="hold" nodeType="withEffect">
                                  <p:stCondLst>
                                    <p:cond delay="0"/>
                                  </p:stCondLst>
                                  <p:childTnLst>
                                    <p:set>
                                      <p:cBhvr>
                                        <p:cTn id="21" dur="1" fill="hold">
                                          <p:stCondLst>
                                            <p:cond delay="0"/>
                                          </p:stCondLst>
                                        </p:cTn>
                                        <p:tgtEl>
                                          <p:spTgt spid="582"/>
                                        </p:tgtEl>
                                        <p:attrNameLst>
                                          <p:attrName>style.visibility</p:attrName>
                                        </p:attrNameLst>
                                      </p:cBhvr>
                                      <p:to>
                                        <p:strVal val="visible"/>
                                      </p:to>
                                    </p:set>
                                    <p:anim calcmode="lin" valueType="num">
                                      <p:cBhvr additive="repl">
                                        <p:cTn id="22" dur="500" fill="hold"/>
                                        <p:tgtEl>
                                          <p:spTgt spid="582"/>
                                        </p:tgtEl>
                                        <p:attrNameLst>
                                          <p:attrName>ppt_w</p:attrName>
                                        </p:attrNameLst>
                                      </p:cBhvr>
                                      <p:tavLst>
                                        <p:tav tm="0">
                                          <p:val>
                                            <p:fltVal val="0"/>
                                          </p:val>
                                        </p:tav>
                                        <p:tav tm="100000">
                                          <p:val>
                                            <p:strVal val="#ppt_w"/>
                                          </p:val>
                                        </p:tav>
                                      </p:tavLst>
                                    </p:anim>
                                    <p:anim calcmode="lin" valueType="num">
                                      <p:cBhvr additive="repl">
                                        <p:cTn id="23" dur="500" fill="hold"/>
                                        <p:tgtEl>
                                          <p:spTgt spid="582"/>
                                        </p:tgtEl>
                                        <p:attrNameLst>
                                          <p:attrName>ppt_h</p:attrName>
                                        </p:attrNameLst>
                                      </p:cBhvr>
                                      <p:tavLst>
                                        <p:tav tm="0">
                                          <p:val>
                                            <p:fltVal val="0"/>
                                          </p:val>
                                        </p:tav>
                                        <p:tav tm="100000">
                                          <p:val>
                                            <p:strVal val="#ppt_h"/>
                                          </p:val>
                                        </p:tav>
                                      </p:tavLst>
                                    </p:anim>
                                    <p:animEffect transition="in" filter="fade">
                                      <p:cBhvr additive="repl">
                                        <p:cTn id="24" dur="500"/>
                                        <p:tgtEl>
                                          <p:spTgt spid="582"/>
                                        </p:tgtEl>
                                      </p:cBhvr>
                                    </p:animEffect>
                                  </p:childTnLst>
                                </p:cTn>
                              </p:par>
                              <p:par>
                                <p:cTn id="25" presetID="53" presetClass="entr" presetSubtype="16" fill="hold" nodeType="withEffect">
                                  <p:stCondLst>
                                    <p:cond delay="0"/>
                                  </p:stCondLst>
                                  <p:childTnLst>
                                    <p:set>
                                      <p:cBhvr>
                                        <p:cTn id="26" dur="1" fill="hold">
                                          <p:stCondLst>
                                            <p:cond delay="0"/>
                                          </p:stCondLst>
                                        </p:cTn>
                                        <p:tgtEl>
                                          <p:spTgt spid="580"/>
                                        </p:tgtEl>
                                        <p:attrNameLst>
                                          <p:attrName>style.visibility</p:attrName>
                                        </p:attrNameLst>
                                      </p:cBhvr>
                                      <p:to>
                                        <p:strVal val="visible"/>
                                      </p:to>
                                    </p:set>
                                    <p:anim calcmode="lin" valueType="num">
                                      <p:cBhvr additive="repl">
                                        <p:cTn id="27" dur="500" fill="hold"/>
                                        <p:tgtEl>
                                          <p:spTgt spid="580"/>
                                        </p:tgtEl>
                                        <p:attrNameLst>
                                          <p:attrName>ppt_w</p:attrName>
                                        </p:attrNameLst>
                                      </p:cBhvr>
                                      <p:tavLst>
                                        <p:tav tm="0">
                                          <p:val>
                                            <p:fltVal val="0"/>
                                          </p:val>
                                        </p:tav>
                                        <p:tav tm="100000">
                                          <p:val>
                                            <p:strVal val="#ppt_w"/>
                                          </p:val>
                                        </p:tav>
                                      </p:tavLst>
                                    </p:anim>
                                    <p:anim calcmode="lin" valueType="num">
                                      <p:cBhvr additive="repl">
                                        <p:cTn id="28" dur="500" fill="hold"/>
                                        <p:tgtEl>
                                          <p:spTgt spid="580"/>
                                        </p:tgtEl>
                                        <p:attrNameLst>
                                          <p:attrName>ppt_h</p:attrName>
                                        </p:attrNameLst>
                                      </p:cBhvr>
                                      <p:tavLst>
                                        <p:tav tm="0">
                                          <p:val>
                                            <p:fltVal val="0"/>
                                          </p:val>
                                        </p:tav>
                                        <p:tav tm="100000">
                                          <p:val>
                                            <p:strVal val="#ppt_h"/>
                                          </p:val>
                                        </p:tav>
                                      </p:tavLst>
                                    </p:anim>
                                    <p:animEffect transition="in" filter="fade">
                                      <p:cBhvr additive="repl">
                                        <p:cTn id="29" dur="500"/>
                                        <p:tgtEl>
                                          <p:spTgt spid="580"/>
                                        </p:tgtEl>
                                      </p:cBhvr>
                                    </p:animEffect>
                                  </p:childTnLst>
                                </p:cTn>
                              </p:par>
                              <p:par>
                                <p:cTn id="30" presetID="53" presetClass="entr" presetSubtype="16" fill="hold" nodeType="withEffect">
                                  <p:stCondLst>
                                    <p:cond delay="0"/>
                                  </p:stCondLst>
                                  <p:childTnLst>
                                    <p:set>
                                      <p:cBhvr>
                                        <p:cTn id="31" dur="1" fill="hold">
                                          <p:stCondLst>
                                            <p:cond delay="0"/>
                                          </p:stCondLst>
                                        </p:cTn>
                                        <p:tgtEl>
                                          <p:spTgt spid="583"/>
                                        </p:tgtEl>
                                        <p:attrNameLst>
                                          <p:attrName>style.visibility</p:attrName>
                                        </p:attrNameLst>
                                      </p:cBhvr>
                                      <p:to>
                                        <p:strVal val="visible"/>
                                      </p:to>
                                    </p:set>
                                    <p:anim calcmode="lin" valueType="num">
                                      <p:cBhvr additive="repl">
                                        <p:cTn id="32" dur="500" fill="hold"/>
                                        <p:tgtEl>
                                          <p:spTgt spid="583"/>
                                        </p:tgtEl>
                                        <p:attrNameLst>
                                          <p:attrName>ppt_w</p:attrName>
                                        </p:attrNameLst>
                                      </p:cBhvr>
                                      <p:tavLst>
                                        <p:tav tm="0">
                                          <p:val>
                                            <p:fltVal val="0"/>
                                          </p:val>
                                        </p:tav>
                                        <p:tav tm="100000">
                                          <p:val>
                                            <p:strVal val="#ppt_w"/>
                                          </p:val>
                                        </p:tav>
                                      </p:tavLst>
                                    </p:anim>
                                    <p:anim calcmode="lin" valueType="num">
                                      <p:cBhvr additive="repl">
                                        <p:cTn id="33" dur="500" fill="hold"/>
                                        <p:tgtEl>
                                          <p:spTgt spid="583"/>
                                        </p:tgtEl>
                                        <p:attrNameLst>
                                          <p:attrName>ppt_h</p:attrName>
                                        </p:attrNameLst>
                                      </p:cBhvr>
                                      <p:tavLst>
                                        <p:tav tm="0">
                                          <p:val>
                                            <p:fltVal val="0"/>
                                          </p:val>
                                        </p:tav>
                                        <p:tav tm="100000">
                                          <p:val>
                                            <p:strVal val="#ppt_h"/>
                                          </p:val>
                                        </p:tav>
                                      </p:tavLst>
                                    </p:anim>
                                    <p:animEffect transition="in" filter="fade">
                                      <p:cBhvr additive="repl">
                                        <p:cTn id="34" dur="500"/>
                                        <p:tgtEl>
                                          <p:spTgt spid="583"/>
                                        </p:tgtEl>
                                      </p:cBhvr>
                                    </p:animEffect>
                                  </p:childTnLst>
                                </p:cTn>
                              </p:par>
                              <p:par>
                                <p:cTn id="35" presetID="53" presetClass="entr" presetSubtype="16" fill="hold" nodeType="withEffect">
                                  <p:stCondLst>
                                    <p:cond delay="0"/>
                                  </p:stCondLst>
                                  <p:childTnLst>
                                    <p:set>
                                      <p:cBhvr>
                                        <p:cTn id="36" dur="1" fill="hold">
                                          <p:stCondLst>
                                            <p:cond delay="0"/>
                                          </p:stCondLst>
                                        </p:cTn>
                                        <p:tgtEl>
                                          <p:spTgt spid="585"/>
                                        </p:tgtEl>
                                        <p:attrNameLst>
                                          <p:attrName>style.visibility</p:attrName>
                                        </p:attrNameLst>
                                      </p:cBhvr>
                                      <p:to>
                                        <p:strVal val="visible"/>
                                      </p:to>
                                    </p:set>
                                    <p:anim calcmode="lin" valueType="num">
                                      <p:cBhvr additive="repl">
                                        <p:cTn id="37" dur="500" fill="hold"/>
                                        <p:tgtEl>
                                          <p:spTgt spid="585"/>
                                        </p:tgtEl>
                                        <p:attrNameLst>
                                          <p:attrName>ppt_w</p:attrName>
                                        </p:attrNameLst>
                                      </p:cBhvr>
                                      <p:tavLst>
                                        <p:tav tm="0">
                                          <p:val>
                                            <p:fltVal val="0"/>
                                          </p:val>
                                        </p:tav>
                                        <p:tav tm="100000">
                                          <p:val>
                                            <p:strVal val="#ppt_w"/>
                                          </p:val>
                                        </p:tav>
                                      </p:tavLst>
                                    </p:anim>
                                    <p:anim calcmode="lin" valueType="num">
                                      <p:cBhvr additive="repl">
                                        <p:cTn id="38" dur="500" fill="hold"/>
                                        <p:tgtEl>
                                          <p:spTgt spid="585"/>
                                        </p:tgtEl>
                                        <p:attrNameLst>
                                          <p:attrName>ppt_h</p:attrName>
                                        </p:attrNameLst>
                                      </p:cBhvr>
                                      <p:tavLst>
                                        <p:tav tm="0">
                                          <p:val>
                                            <p:fltVal val="0"/>
                                          </p:val>
                                        </p:tav>
                                        <p:tav tm="100000">
                                          <p:val>
                                            <p:strVal val="#ppt_h"/>
                                          </p:val>
                                        </p:tav>
                                      </p:tavLst>
                                    </p:anim>
                                    <p:animEffect transition="in" filter="fade">
                                      <p:cBhvr additive="repl">
                                        <p:cTn id="39" dur="500"/>
                                        <p:tgtEl>
                                          <p:spTgt spid="585"/>
                                        </p:tgtEl>
                                      </p:cBhvr>
                                    </p:animEffect>
                                  </p:childTnLst>
                                </p:cTn>
                              </p:par>
                              <p:par>
                                <p:cTn id="40" presetID="53" presetClass="entr" presetSubtype="16" fill="hold" nodeType="withEffect">
                                  <p:stCondLst>
                                    <p:cond delay="0"/>
                                  </p:stCondLst>
                                  <p:childTnLst>
                                    <p:set>
                                      <p:cBhvr>
                                        <p:cTn id="41" dur="1" fill="hold">
                                          <p:stCondLst>
                                            <p:cond delay="0"/>
                                          </p:stCondLst>
                                        </p:cTn>
                                        <p:tgtEl>
                                          <p:spTgt spid="584"/>
                                        </p:tgtEl>
                                        <p:attrNameLst>
                                          <p:attrName>style.visibility</p:attrName>
                                        </p:attrNameLst>
                                      </p:cBhvr>
                                      <p:to>
                                        <p:strVal val="visible"/>
                                      </p:to>
                                    </p:set>
                                    <p:anim calcmode="lin" valueType="num">
                                      <p:cBhvr additive="repl">
                                        <p:cTn id="42" dur="500" fill="hold"/>
                                        <p:tgtEl>
                                          <p:spTgt spid="584"/>
                                        </p:tgtEl>
                                        <p:attrNameLst>
                                          <p:attrName>ppt_w</p:attrName>
                                        </p:attrNameLst>
                                      </p:cBhvr>
                                      <p:tavLst>
                                        <p:tav tm="0">
                                          <p:val>
                                            <p:fltVal val="0"/>
                                          </p:val>
                                        </p:tav>
                                        <p:tav tm="100000">
                                          <p:val>
                                            <p:strVal val="#ppt_w"/>
                                          </p:val>
                                        </p:tav>
                                      </p:tavLst>
                                    </p:anim>
                                    <p:anim calcmode="lin" valueType="num">
                                      <p:cBhvr additive="repl">
                                        <p:cTn id="43" dur="500" fill="hold"/>
                                        <p:tgtEl>
                                          <p:spTgt spid="584"/>
                                        </p:tgtEl>
                                        <p:attrNameLst>
                                          <p:attrName>ppt_h</p:attrName>
                                        </p:attrNameLst>
                                      </p:cBhvr>
                                      <p:tavLst>
                                        <p:tav tm="0">
                                          <p:val>
                                            <p:fltVal val="0"/>
                                          </p:val>
                                        </p:tav>
                                        <p:tav tm="100000">
                                          <p:val>
                                            <p:strVal val="#ppt_h"/>
                                          </p:val>
                                        </p:tav>
                                      </p:tavLst>
                                    </p:anim>
                                    <p:animEffect transition="in" filter="fade">
                                      <p:cBhvr additive="repl">
                                        <p:cTn id="44" dur="5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pic>
        <p:nvPicPr>
          <p:cNvPr id="587" name="Grafik 7"/>
          <p:cNvPicPr/>
          <p:nvPr/>
        </p:nvPicPr>
        <p:blipFill>
          <a:blip r:embed="rId2"/>
          <a:stretch/>
        </p:blipFill>
        <p:spPr bwMode="auto">
          <a:xfrm>
            <a:off x="2309040" y="666000"/>
            <a:ext cx="1824120" cy="2161080"/>
          </a:xfrm>
          <a:prstGeom prst="rect">
            <a:avLst/>
          </a:prstGeom>
          <a:ln w="28440">
            <a:solidFill>
              <a:schemeClr val="bg1"/>
            </a:solidFill>
            <a:round/>
          </a:ln>
        </p:spPr>
      </p:pic>
      <p:pic>
        <p:nvPicPr>
          <p:cNvPr id="588" name="Grafik 18"/>
          <p:cNvPicPr/>
          <p:nvPr/>
        </p:nvPicPr>
        <p:blipFill>
          <a:blip r:embed="rId3"/>
          <a:stretch/>
        </p:blipFill>
        <p:spPr bwMode="auto">
          <a:xfrm>
            <a:off x="190800" y="4104720"/>
            <a:ext cx="1810800" cy="2146320"/>
          </a:xfrm>
          <a:prstGeom prst="rect">
            <a:avLst/>
          </a:prstGeom>
          <a:ln w="28440">
            <a:solidFill>
              <a:schemeClr val="bg1"/>
            </a:solidFill>
            <a:round/>
          </a:ln>
        </p:spPr>
      </p:pic>
      <p:pic>
        <p:nvPicPr>
          <p:cNvPr id="589" name="Grafik 22"/>
          <p:cNvPicPr/>
          <p:nvPr/>
        </p:nvPicPr>
        <p:blipFill>
          <a:blip r:embed="rId4"/>
          <a:stretch/>
        </p:blipFill>
        <p:spPr bwMode="auto">
          <a:xfrm>
            <a:off x="7935120" y="693720"/>
            <a:ext cx="1824120" cy="2146320"/>
          </a:xfrm>
          <a:prstGeom prst="rect">
            <a:avLst/>
          </a:prstGeom>
          <a:ln w="28440">
            <a:solidFill>
              <a:schemeClr val="bg1"/>
            </a:solidFill>
            <a:round/>
          </a:ln>
        </p:spPr>
      </p:pic>
      <p:pic>
        <p:nvPicPr>
          <p:cNvPr id="590" name="Grafik 4"/>
          <p:cNvPicPr/>
          <p:nvPr/>
        </p:nvPicPr>
        <p:blipFill>
          <a:blip r:embed="rId5"/>
          <a:stretch/>
        </p:blipFill>
        <p:spPr bwMode="auto">
          <a:xfrm>
            <a:off x="187920" y="675000"/>
            <a:ext cx="1840680" cy="2161080"/>
          </a:xfrm>
          <a:prstGeom prst="rect">
            <a:avLst/>
          </a:prstGeom>
          <a:ln w="28440">
            <a:solidFill>
              <a:schemeClr val="bg1"/>
            </a:solidFill>
            <a:round/>
          </a:ln>
        </p:spPr>
      </p:pic>
      <p:pic>
        <p:nvPicPr>
          <p:cNvPr id="591" name="Grafik 2"/>
          <p:cNvPicPr/>
          <p:nvPr/>
        </p:nvPicPr>
        <p:blipFill>
          <a:blip r:embed="rId6"/>
          <a:stretch/>
        </p:blipFill>
        <p:spPr bwMode="auto">
          <a:xfrm>
            <a:off x="2284560" y="4104720"/>
            <a:ext cx="1894680" cy="2146320"/>
          </a:xfrm>
          <a:prstGeom prst="rect">
            <a:avLst/>
          </a:prstGeom>
          <a:ln w="28440">
            <a:solidFill>
              <a:schemeClr val="bg1"/>
            </a:solidFill>
            <a:round/>
          </a:ln>
        </p:spPr>
      </p:pic>
      <p:pic>
        <p:nvPicPr>
          <p:cNvPr id="592" name="Grafik 11"/>
          <p:cNvPicPr/>
          <p:nvPr/>
        </p:nvPicPr>
        <p:blipFill>
          <a:blip r:embed="rId7"/>
          <a:stretch/>
        </p:blipFill>
        <p:spPr bwMode="auto">
          <a:xfrm>
            <a:off x="10148760" y="666000"/>
            <a:ext cx="1810800" cy="2146320"/>
          </a:xfrm>
          <a:prstGeom prst="rect">
            <a:avLst/>
          </a:prstGeom>
          <a:ln w="28440">
            <a:solidFill>
              <a:schemeClr val="bg1"/>
            </a:solidFill>
            <a:round/>
          </a:ln>
        </p:spPr>
      </p:pic>
      <p:pic>
        <p:nvPicPr>
          <p:cNvPr id="593" name="Grafik 15"/>
          <p:cNvPicPr/>
          <p:nvPr/>
        </p:nvPicPr>
        <p:blipFill>
          <a:blip r:embed="rId8"/>
          <a:stretch/>
        </p:blipFill>
        <p:spPr bwMode="auto">
          <a:xfrm>
            <a:off x="10064520" y="4135680"/>
            <a:ext cx="1894680" cy="2214360"/>
          </a:xfrm>
          <a:prstGeom prst="rect">
            <a:avLst/>
          </a:prstGeom>
          <a:ln w="28440">
            <a:solidFill>
              <a:schemeClr val="bg1"/>
            </a:solidFill>
            <a:round/>
          </a:ln>
        </p:spPr>
      </p:pic>
      <p:pic>
        <p:nvPicPr>
          <p:cNvPr id="594" name="Grafik 20"/>
          <p:cNvPicPr/>
          <p:nvPr/>
        </p:nvPicPr>
        <p:blipFill>
          <a:blip r:embed="rId9"/>
          <a:stretch/>
        </p:blipFill>
        <p:spPr bwMode="auto">
          <a:xfrm>
            <a:off x="7863480" y="4104720"/>
            <a:ext cx="1894680" cy="2245320"/>
          </a:xfrm>
          <a:prstGeom prst="rect">
            <a:avLst/>
          </a:prstGeom>
          <a:ln w="28440">
            <a:solidFill>
              <a:schemeClr val="bg1"/>
            </a:solidFill>
            <a:round/>
          </a:ln>
        </p:spPr>
      </p:pic>
      <p:sp>
        <p:nvSpPr>
          <p:cNvPr id="595" name="CustomShape 1"/>
          <p:cNvSpPr/>
          <p:nvPr/>
        </p:nvSpPr>
        <p:spPr bwMode="auto">
          <a:xfrm>
            <a:off x="187560" y="651960"/>
            <a:ext cx="1841040" cy="2184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Julia D. Eisentraut</a:t>
            </a:r>
            <a:endParaRPr lang="de-DE" sz="1800" b="0" strike="noStrike" spc="-1">
              <a:latin typeface="Arial"/>
            </a:endParaRPr>
          </a:p>
        </p:txBody>
      </p:sp>
      <p:sp>
        <p:nvSpPr>
          <p:cNvPr id="596" name="CustomShape 2"/>
          <p:cNvSpPr/>
          <p:nvPr/>
        </p:nvSpPr>
        <p:spPr bwMode="auto">
          <a:xfrm>
            <a:off x="2309040" y="651960"/>
            <a:ext cx="1841040" cy="218412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Dr. Felix Günther</a:t>
            </a:r>
            <a:endParaRPr lang="de-DE" sz="1800" b="0" strike="noStrike" spc="-1">
              <a:latin typeface="Arial"/>
            </a:endParaRPr>
          </a:p>
        </p:txBody>
      </p:sp>
      <p:sp>
        <p:nvSpPr>
          <p:cNvPr id="597" name="CustomShape 3"/>
          <p:cNvSpPr/>
          <p:nvPr/>
        </p:nvSpPr>
        <p:spPr bwMode="auto">
          <a:xfrm>
            <a:off x="176400" y="4090680"/>
            <a:ext cx="1823400" cy="21744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Dr. Hanieh Saeedi</a:t>
            </a:r>
            <a:endParaRPr lang="de-DE" sz="1800" b="0" strike="noStrike" spc="-1">
              <a:latin typeface="Arial"/>
            </a:endParaRPr>
          </a:p>
        </p:txBody>
      </p:sp>
      <p:sp>
        <p:nvSpPr>
          <p:cNvPr id="598" name="CustomShape 4"/>
          <p:cNvSpPr/>
          <p:nvPr/>
        </p:nvSpPr>
        <p:spPr bwMode="auto">
          <a:xfrm>
            <a:off x="2284560" y="4076640"/>
            <a:ext cx="1924560" cy="21744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dirty="0">
                <a:solidFill>
                  <a:srgbClr val="FFFFFF"/>
                </a:solidFill>
                <a:latin typeface="Gill Sans MT"/>
                <a:ea typeface="DejaVu Sans"/>
              </a:rPr>
              <a:t>Prof. Dr. Paul Breiding</a:t>
            </a:r>
            <a:endParaRPr lang="de-DE" sz="1800" b="0" strike="noStrike" spc="-1" dirty="0">
              <a:latin typeface="Arial"/>
            </a:endParaRPr>
          </a:p>
        </p:txBody>
      </p:sp>
      <p:sp>
        <p:nvSpPr>
          <p:cNvPr id="599" name="CustomShape 5"/>
          <p:cNvSpPr/>
          <p:nvPr/>
        </p:nvSpPr>
        <p:spPr bwMode="auto">
          <a:xfrm>
            <a:off x="7935120" y="665640"/>
            <a:ext cx="1840680" cy="2174400"/>
          </a:xfrm>
          <a:prstGeom prst="rect">
            <a:avLst/>
          </a:prstGeom>
          <a:solidFill>
            <a:srgbClr val="397E89">
              <a:alpha val="50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Dr. Eugen Wassiliwizky</a:t>
            </a:r>
            <a:endParaRPr lang="de-DE" sz="1800" b="0" strike="noStrike" spc="-1">
              <a:latin typeface="Arial"/>
            </a:endParaRPr>
          </a:p>
        </p:txBody>
      </p:sp>
      <p:sp>
        <p:nvSpPr>
          <p:cNvPr id="600" name="CustomShape 6"/>
          <p:cNvSpPr/>
          <p:nvPr/>
        </p:nvSpPr>
        <p:spPr bwMode="auto">
          <a:xfrm>
            <a:off x="7863480" y="4097160"/>
            <a:ext cx="1894680" cy="2260800"/>
          </a:xfrm>
          <a:prstGeom prst="rect">
            <a:avLst/>
          </a:prstGeom>
          <a:solidFill>
            <a:srgbClr val="397E89">
              <a:alpha val="50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Prof. Dr.-Ing. Stefan Schafföner</a:t>
            </a:r>
            <a:endParaRPr lang="de-DE" sz="1800" b="0" strike="noStrike" spc="-1">
              <a:latin typeface="Arial"/>
            </a:endParaRPr>
          </a:p>
        </p:txBody>
      </p:sp>
      <p:sp>
        <p:nvSpPr>
          <p:cNvPr id="601" name="CustomShape 7"/>
          <p:cNvSpPr/>
          <p:nvPr/>
        </p:nvSpPr>
        <p:spPr bwMode="auto">
          <a:xfrm>
            <a:off x="10064880" y="4135320"/>
            <a:ext cx="1894680" cy="2202840"/>
          </a:xfrm>
          <a:prstGeom prst="rect">
            <a:avLst/>
          </a:prstGeom>
          <a:solidFill>
            <a:srgbClr val="397E89">
              <a:alpha val="50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Dr. Torben Riehl</a:t>
            </a:r>
            <a:endParaRPr lang="de-DE" sz="1800" b="0" strike="noStrike" spc="-1">
              <a:latin typeface="Arial"/>
            </a:endParaRPr>
          </a:p>
        </p:txBody>
      </p:sp>
      <p:sp>
        <p:nvSpPr>
          <p:cNvPr id="602" name="CustomShape 8"/>
          <p:cNvSpPr/>
          <p:nvPr/>
        </p:nvSpPr>
        <p:spPr bwMode="auto">
          <a:xfrm>
            <a:off x="10148760" y="635040"/>
            <a:ext cx="1810800" cy="2190960"/>
          </a:xfrm>
          <a:prstGeom prst="rect">
            <a:avLst/>
          </a:prstGeom>
          <a:solidFill>
            <a:srgbClr val="397E89">
              <a:alpha val="50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PD Dr. med. Melanie Meersch-Dini</a:t>
            </a:r>
            <a:endParaRPr lang="de-DE" sz="1800" b="0" strike="noStrike" spc="-1">
              <a:latin typeface="Arial"/>
            </a:endParaRPr>
          </a:p>
        </p:txBody>
      </p:sp>
      <p:sp>
        <p:nvSpPr>
          <p:cNvPr id="603" name="CustomShape 9"/>
          <p:cNvSpPr/>
          <p:nvPr/>
        </p:nvSpPr>
        <p:spPr bwMode="auto">
          <a:xfrm>
            <a:off x="4281480" y="1806480"/>
            <a:ext cx="3468240" cy="3457080"/>
          </a:xfrm>
          <a:prstGeom prst="ellipse">
            <a:avLst/>
          </a:prstGeom>
          <a:solidFill>
            <a:srgbClr val="397E89">
              <a:alpha val="68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600" b="1" spc="-1" dirty="0" err="1">
                <a:solidFill>
                  <a:schemeClr val="bg1"/>
                </a:solidFill>
                <a:latin typeface="Gill Sans MT"/>
              </a:rPr>
              <a:t>mathematicians</a:t>
            </a:r>
            <a:r>
              <a:rPr lang="de-DE" sz="1600" b="1" spc="-1" dirty="0">
                <a:solidFill>
                  <a:schemeClr val="bg1"/>
                </a:solidFill>
                <a:latin typeface="Gill Sans MT"/>
              </a:rPr>
              <a:t> and </a:t>
            </a:r>
            <a:r>
              <a:rPr lang="de-DE" sz="1600" b="1" spc="-1" dirty="0" err="1">
                <a:solidFill>
                  <a:schemeClr val="bg1"/>
                </a:solidFill>
                <a:latin typeface="Gill Sans MT"/>
              </a:rPr>
              <a:t>scientists</a:t>
            </a:r>
            <a:r>
              <a:rPr lang="de-DE" sz="1600" b="1" spc="-1" dirty="0">
                <a:solidFill>
                  <a:schemeClr val="bg1"/>
                </a:solidFill>
                <a:latin typeface="Gill Sans MT"/>
              </a:rPr>
              <a:t> </a:t>
            </a:r>
            <a:r>
              <a:rPr lang="de-DE" sz="1600" b="1" spc="-1" dirty="0" err="1">
                <a:solidFill>
                  <a:schemeClr val="bg1"/>
                </a:solidFill>
                <a:latin typeface="Gill Sans MT"/>
              </a:rPr>
              <a:t>from</a:t>
            </a:r>
            <a:r>
              <a:rPr lang="de-DE" sz="1600" b="1" spc="-1" dirty="0">
                <a:solidFill>
                  <a:schemeClr val="bg1"/>
                </a:solidFill>
                <a:latin typeface="Gill Sans MT"/>
              </a:rPr>
              <a:t> </a:t>
            </a:r>
            <a:r>
              <a:rPr lang="de-DE" sz="1600" b="1" spc="-1" dirty="0" err="1">
                <a:solidFill>
                  <a:schemeClr val="bg1"/>
                </a:solidFill>
                <a:latin typeface="Gill Sans MT"/>
              </a:rPr>
              <a:t>the</a:t>
            </a:r>
            <a:r>
              <a:rPr lang="de-DE" sz="1600" b="1" spc="-1" dirty="0">
                <a:solidFill>
                  <a:schemeClr val="bg1"/>
                </a:solidFill>
                <a:latin typeface="Gill Sans MT"/>
              </a:rPr>
              <a:t> </a:t>
            </a:r>
            <a:r>
              <a:rPr lang="de-DE" sz="1600" b="1" spc="-1" dirty="0" err="1">
                <a:solidFill>
                  <a:schemeClr val="bg1"/>
                </a:solidFill>
                <a:latin typeface="Gill Sans MT"/>
              </a:rPr>
              <a:t>natural</a:t>
            </a:r>
            <a:r>
              <a:rPr lang="de-DE" sz="1600" b="1" spc="-1" dirty="0">
                <a:solidFill>
                  <a:schemeClr val="bg1"/>
                </a:solidFill>
                <a:latin typeface="Gill Sans MT"/>
              </a:rPr>
              <a:t> </a:t>
            </a:r>
            <a:r>
              <a:rPr lang="de-DE" sz="1600" b="1" spc="-1" dirty="0" err="1">
                <a:solidFill>
                  <a:schemeClr val="bg1"/>
                </a:solidFill>
                <a:latin typeface="Gill Sans MT"/>
              </a:rPr>
              <a:t>sciences</a:t>
            </a:r>
            <a:endParaRPr lang="de-DE" sz="1600" b="1"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4663"/>
    </mc:Choice>
    <mc:Fallback xmlns:w="http://schemas.openxmlformats.org/wordprocessingml/2006/main" xmlns:m="http://schemas.openxmlformats.org/officeDocument/2006/math" xmlns="">
      <p:transition advClick="1" advTm="4663"/>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pic>
        <p:nvPicPr>
          <p:cNvPr id="604" name="Grafik 7"/>
          <p:cNvPicPr/>
          <p:nvPr/>
        </p:nvPicPr>
        <p:blipFill>
          <a:blip r:embed="rId2"/>
          <a:stretch/>
        </p:blipFill>
        <p:spPr bwMode="auto">
          <a:xfrm>
            <a:off x="2373480" y="675000"/>
            <a:ext cx="1824120" cy="2161080"/>
          </a:xfrm>
          <a:prstGeom prst="rect">
            <a:avLst/>
          </a:prstGeom>
          <a:ln w="28440">
            <a:solidFill>
              <a:schemeClr val="bg1"/>
            </a:solidFill>
            <a:round/>
          </a:ln>
        </p:spPr>
      </p:pic>
      <p:pic>
        <p:nvPicPr>
          <p:cNvPr id="605" name="Grafik 18"/>
          <p:cNvPicPr/>
          <p:nvPr/>
        </p:nvPicPr>
        <p:blipFill>
          <a:blip r:embed="rId3"/>
          <a:stretch/>
        </p:blipFill>
        <p:spPr bwMode="auto">
          <a:xfrm>
            <a:off x="190800" y="4104720"/>
            <a:ext cx="1810800" cy="2146320"/>
          </a:xfrm>
          <a:prstGeom prst="rect">
            <a:avLst/>
          </a:prstGeom>
          <a:ln w="28440">
            <a:solidFill>
              <a:schemeClr val="bg1"/>
            </a:solidFill>
            <a:round/>
          </a:ln>
        </p:spPr>
      </p:pic>
      <p:pic>
        <p:nvPicPr>
          <p:cNvPr id="606" name="Grafik 22"/>
          <p:cNvPicPr/>
          <p:nvPr/>
        </p:nvPicPr>
        <p:blipFill>
          <a:blip r:embed="rId4"/>
          <a:stretch/>
        </p:blipFill>
        <p:spPr bwMode="auto">
          <a:xfrm>
            <a:off x="7935120" y="732960"/>
            <a:ext cx="1824120" cy="2146320"/>
          </a:xfrm>
          <a:prstGeom prst="rect">
            <a:avLst/>
          </a:prstGeom>
          <a:ln w="28440">
            <a:solidFill>
              <a:schemeClr val="bg1"/>
            </a:solidFill>
            <a:round/>
          </a:ln>
        </p:spPr>
      </p:pic>
      <p:pic>
        <p:nvPicPr>
          <p:cNvPr id="607" name="Grafik 4"/>
          <p:cNvPicPr/>
          <p:nvPr/>
        </p:nvPicPr>
        <p:blipFill>
          <a:blip r:embed="rId5"/>
          <a:stretch/>
        </p:blipFill>
        <p:spPr bwMode="auto">
          <a:xfrm>
            <a:off x="187920" y="675000"/>
            <a:ext cx="1840680" cy="2161080"/>
          </a:xfrm>
          <a:prstGeom prst="rect">
            <a:avLst/>
          </a:prstGeom>
          <a:ln w="28440">
            <a:solidFill>
              <a:schemeClr val="bg1"/>
            </a:solidFill>
            <a:round/>
          </a:ln>
        </p:spPr>
      </p:pic>
      <p:pic>
        <p:nvPicPr>
          <p:cNvPr id="608" name="Grafik 2"/>
          <p:cNvPicPr/>
          <p:nvPr/>
        </p:nvPicPr>
        <p:blipFill>
          <a:blip r:embed="rId6"/>
          <a:stretch/>
        </p:blipFill>
        <p:spPr bwMode="auto">
          <a:xfrm>
            <a:off x="2284560" y="4104720"/>
            <a:ext cx="1894680" cy="2146320"/>
          </a:xfrm>
          <a:prstGeom prst="rect">
            <a:avLst/>
          </a:prstGeom>
          <a:ln w="28440">
            <a:solidFill>
              <a:schemeClr val="bg1"/>
            </a:solidFill>
            <a:round/>
          </a:ln>
        </p:spPr>
      </p:pic>
      <p:pic>
        <p:nvPicPr>
          <p:cNvPr id="609" name="Grafik 11"/>
          <p:cNvPicPr/>
          <p:nvPr/>
        </p:nvPicPr>
        <p:blipFill>
          <a:blip r:embed="rId7"/>
          <a:stretch/>
        </p:blipFill>
        <p:spPr bwMode="auto">
          <a:xfrm>
            <a:off x="10148760" y="747000"/>
            <a:ext cx="1810800" cy="2146320"/>
          </a:xfrm>
          <a:prstGeom prst="rect">
            <a:avLst/>
          </a:prstGeom>
          <a:ln w="28440">
            <a:solidFill>
              <a:schemeClr val="bg1"/>
            </a:solidFill>
            <a:round/>
          </a:ln>
        </p:spPr>
      </p:pic>
      <p:pic>
        <p:nvPicPr>
          <p:cNvPr id="610" name="Grafik 15"/>
          <p:cNvPicPr/>
          <p:nvPr/>
        </p:nvPicPr>
        <p:blipFill>
          <a:blip r:embed="rId8"/>
          <a:stretch/>
        </p:blipFill>
        <p:spPr bwMode="auto">
          <a:xfrm>
            <a:off x="10064520" y="4090680"/>
            <a:ext cx="1894680" cy="2214360"/>
          </a:xfrm>
          <a:prstGeom prst="rect">
            <a:avLst/>
          </a:prstGeom>
          <a:ln w="28440">
            <a:solidFill>
              <a:schemeClr val="bg1"/>
            </a:solidFill>
            <a:round/>
          </a:ln>
        </p:spPr>
      </p:pic>
      <p:pic>
        <p:nvPicPr>
          <p:cNvPr id="611" name="Grafik 20"/>
          <p:cNvPicPr/>
          <p:nvPr/>
        </p:nvPicPr>
        <p:blipFill>
          <a:blip r:embed="rId9"/>
          <a:stretch/>
        </p:blipFill>
        <p:spPr bwMode="auto">
          <a:xfrm>
            <a:off x="7863480" y="4104720"/>
            <a:ext cx="1894680" cy="2245320"/>
          </a:xfrm>
          <a:prstGeom prst="rect">
            <a:avLst/>
          </a:prstGeom>
          <a:ln w="28440">
            <a:solidFill>
              <a:schemeClr val="bg1"/>
            </a:solidFill>
            <a:round/>
          </a:ln>
        </p:spPr>
      </p:pic>
      <p:sp>
        <p:nvSpPr>
          <p:cNvPr id="612" name="CustomShape 1"/>
          <p:cNvSpPr/>
          <p:nvPr/>
        </p:nvSpPr>
        <p:spPr bwMode="auto">
          <a:xfrm>
            <a:off x="193680" y="661680"/>
            <a:ext cx="1823400" cy="21744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Informatik</a:t>
            </a:r>
            <a:endParaRPr lang="de-DE" sz="1800" b="0" strike="noStrike" spc="-1">
              <a:latin typeface="Arial"/>
            </a:endParaRPr>
          </a:p>
        </p:txBody>
      </p:sp>
      <p:sp>
        <p:nvSpPr>
          <p:cNvPr id="613" name="CustomShape 2"/>
          <p:cNvSpPr/>
          <p:nvPr/>
        </p:nvSpPr>
        <p:spPr bwMode="auto">
          <a:xfrm>
            <a:off x="2382480" y="661680"/>
            <a:ext cx="1823400" cy="21744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Mathematik</a:t>
            </a:r>
            <a:endParaRPr lang="de-DE" sz="1800" b="0" strike="noStrike" spc="-1">
              <a:latin typeface="Arial"/>
            </a:endParaRPr>
          </a:p>
        </p:txBody>
      </p:sp>
      <p:sp>
        <p:nvSpPr>
          <p:cNvPr id="614" name="CustomShape 3"/>
          <p:cNvSpPr/>
          <p:nvPr/>
        </p:nvSpPr>
        <p:spPr bwMode="auto">
          <a:xfrm>
            <a:off x="193680" y="4078080"/>
            <a:ext cx="1823400" cy="21744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Meeresbiologie</a:t>
            </a:r>
            <a:endParaRPr lang="de-DE" sz="1800" b="0" strike="noStrike" spc="-1">
              <a:latin typeface="Arial"/>
            </a:endParaRPr>
          </a:p>
        </p:txBody>
      </p:sp>
      <p:sp>
        <p:nvSpPr>
          <p:cNvPr id="615" name="CustomShape 4"/>
          <p:cNvSpPr/>
          <p:nvPr/>
        </p:nvSpPr>
        <p:spPr bwMode="auto">
          <a:xfrm>
            <a:off x="2281320" y="4090680"/>
            <a:ext cx="1916280" cy="217440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Mathematik</a:t>
            </a:r>
            <a:endParaRPr lang="de-DE" sz="1800" b="0" strike="noStrike" spc="-1">
              <a:latin typeface="Arial"/>
            </a:endParaRPr>
          </a:p>
        </p:txBody>
      </p:sp>
      <p:sp>
        <p:nvSpPr>
          <p:cNvPr id="616" name="CustomShape 5"/>
          <p:cNvSpPr/>
          <p:nvPr/>
        </p:nvSpPr>
        <p:spPr bwMode="auto">
          <a:xfrm>
            <a:off x="7935120" y="718920"/>
            <a:ext cx="1840680" cy="2174400"/>
          </a:xfrm>
          <a:prstGeom prst="rect">
            <a:avLst/>
          </a:prstGeom>
          <a:solidFill>
            <a:srgbClr val="397E89">
              <a:alpha val="50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Psychologie, Neurowissen-schaften</a:t>
            </a:r>
            <a:endParaRPr lang="de-DE" sz="1800" b="0" strike="noStrike" spc="-1">
              <a:latin typeface="Arial"/>
            </a:endParaRPr>
          </a:p>
        </p:txBody>
      </p:sp>
      <p:sp>
        <p:nvSpPr>
          <p:cNvPr id="617" name="CustomShape 6"/>
          <p:cNvSpPr/>
          <p:nvPr/>
        </p:nvSpPr>
        <p:spPr bwMode="auto">
          <a:xfrm>
            <a:off x="7863480" y="4089240"/>
            <a:ext cx="1894680" cy="2260800"/>
          </a:xfrm>
          <a:prstGeom prst="rect">
            <a:avLst/>
          </a:prstGeom>
          <a:solidFill>
            <a:srgbClr val="397E89">
              <a:alpha val="50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Material-wissenschaft Wertstoff-technik</a:t>
            </a:r>
            <a:endParaRPr lang="de-DE" sz="1800" b="0" strike="noStrike" spc="-1">
              <a:latin typeface="Arial"/>
            </a:endParaRPr>
          </a:p>
        </p:txBody>
      </p:sp>
      <p:sp>
        <p:nvSpPr>
          <p:cNvPr id="618" name="CustomShape 7"/>
          <p:cNvSpPr/>
          <p:nvPr/>
        </p:nvSpPr>
        <p:spPr bwMode="auto">
          <a:xfrm>
            <a:off x="10064520" y="4096440"/>
            <a:ext cx="1894680" cy="2202840"/>
          </a:xfrm>
          <a:prstGeom prst="rect">
            <a:avLst/>
          </a:prstGeom>
          <a:solidFill>
            <a:srgbClr val="397E89">
              <a:alpha val="50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Meeresbiologie</a:t>
            </a:r>
            <a:endParaRPr lang="de-DE" sz="1800" b="0" strike="noStrike" spc="-1">
              <a:latin typeface="Arial"/>
            </a:endParaRPr>
          </a:p>
        </p:txBody>
      </p:sp>
      <p:sp>
        <p:nvSpPr>
          <p:cNvPr id="619" name="CustomShape 8"/>
          <p:cNvSpPr/>
          <p:nvPr/>
        </p:nvSpPr>
        <p:spPr bwMode="auto">
          <a:xfrm>
            <a:off x="10148760" y="747000"/>
            <a:ext cx="1794240" cy="2146320"/>
          </a:xfrm>
          <a:prstGeom prst="rect">
            <a:avLst/>
          </a:prstGeom>
          <a:solidFill>
            <a:srgbClr val="397E89">
              <a:alpha val="50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Medizin</a:t>
            </a:r>
            <a:endParaRPr lang="de-DE" sz="1800" b="0" strike="noStrike" spc="-1">
              <a:latin typeface="Arial"/>
            </a:endParaRPr>
          </a:p>
        </p:txBody>
      </p:sp>
      <p:sp>
        <p:nvSpPr>
          <p:cNvPr id="620" name="CustomShape 9"/>
          <p:cNvSpPr/>
          <p:nvPr/>
        </p:nvSpPr>
        <p:spPr bwMode="auto">
          <a:xfrm>
            <a:off x="4282200" y="1806480"/>
            <a:ext cx="3468240" cy="3457080"/>
          </a:xfrm>
          <a:prstGeom prst="ellipse">
            <a:avLst/>
          </a:prstGeom>
          <a:solidFill>
            <a:srgbClr val="397E89">
              <a:alpha val="68000"/>
            </a:srgbClr>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600" b="1" spc="-1" dirty="0" err="1">
                <a:solidFill>
                  <a:schemeClr val="bg1"/>
                </a:solidFill>
                <a:latin typeface="Gill Sans MT"/>
              </a:rPr>
              <a:t>mathematicians</a:t>
            </a:r>
            <a:r>
              <a:rPr lang="de-DE" sz="1600" b="1" spc="-1" dirty="0">
                <a:solidFill>
                  <a:schemeClr val="bg1"/>
                </a:solidFill>
                <a:latin typeface="Gill Sans MT"/>
              </a:rPr>
              <a:t> and </a:t>
            </a:r>
            <a:r>
              <a:rPr lang="de-DE" sz="1600" b="1" spc="-1" dirty="0" err="1">
                <a:solidFill>
                  <a:schemeClr val="bg1"/>
                </a:solidFill>
                <a:latin typeface="Gill Sans MT"/>
              </a:rPr>
              <a:t>scientists</a:t>
            </a:r>
            <a:r>
              <a:rPr lang="de-DE" sz="1600" b="1" spc="-1" dirty="0">
                <a:solidFill>
                  <a:schemeClr val="bg1"/>
                </a:solidFill>
                <a:latin typeface="Gill Sans MT"/>
              </a:rPr>
              <a:t> </a:t>
            </a:r>
            <a:r>
              <a:rPr lang="de-DE" sz="1600" b="1" spc="-1" dirty="0" err="1">
                <a:solidFill>
                  <a:schemeClr val="bg1"/>
                </a:solidFill>
                <a:latin typeface="Gill Sans MT"/>
              </a:rPr>
              <a:t>from</a:t>
            </a:r>
            <a:r>
              <a:rPr lang="de-DE" sz="1600" b="1" spc="-1" dirty="0">
                <a:solidFill>
                  <a:schemeClr val="bg1"/>
                </a:solidFill>
                <a:latin typeface="Gill Sans MT"/>
              </a:rPr>
              <a:t> </a:t>
            </a:r>
            <a:r>
              <a:rPr lang="de-DE" sz="1600" b="1" spc="-1" dirty="0" err="1">
                <a:solidFill>
                  <a:schemeClr val="bg1"/>
                </a:solidFill>
                <a:latin typeface="Gill Sans MT"/>
              </a:rPr>
              <a:t>the</a:t>
            </a:r>
            <a:r>
              <a:rPr lang="de-DE" sz="1600" b="1" spc="-1" dirty="0">
                <a:solidFill>
                  <a:schemeClr val="bg1"/>
                </a:solidFill>
                <a:latin typeface="Gill Sans MT"/>
              </a:rPr>
              <a:t> </a:t>
            </a:r>
            <a:r>
              <a:rPr lang="de-DE" sz="1600" b="1" spc="-1" dirty="0" err="1">
                <a:solidFill>
                  <a:schemeClr val="bg1"/>
                </a:solidFill>
                <a:latin typeface="Gill Sans MT"/>
              </a:rPr>
              <a:t>natural</a:t>
            </a:r>
            <a:r>
              <a:rPr lang="de-DE" sz="1600" b="1" spc="-1" dirty="0">
                <a:solidFill>
                  <a:schemeClr val="bg1"/>
                </a:solidFill>
                <a:latin typeface="Gill Sans MT"/>
              </a:rPr>
              <a:t> </a:t>
            </a:r>
            <a:r>
              <a:rPr lang="de-DE" sz="1600" b="1" spc="-1" dirty="0" err="1">
                <a:solidFill>
                  <a:schemeClr val="bg1"/>
                </a:solidFill>
                <a:latin typeface="Gill Sans MT"/>
              </a:rPr>
              <a:t>sciences</a:t>
            </a:r>
            <a:endParaRPr lang="de-DE" sz="1600" b="1"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5632"/>
    </mc:Choice>
    <mc:Fallback xmlns:w="http://schemas.openxmlformats.org/wordprocessingml/2006/main" xmlns:m="http://schemas.openxmlformats.org/officeDocument/2006/math" xmlns="">
      <p:transition advClick="1" advTm="5632"/>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0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04"/>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60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609"/>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608"/>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611"/>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622" name="CustomShape 1"/>
          <p:cNvSpPr/>
          <p:nvPr/>
        </p:nvSpPr>
        <p:spPr bwMode="auto">
          <a:xfrm>
            <a:off x="4462200" y="1647720"/>
            <a:ext cx="3468240" cy="3457080"/>
          </a:xfrm>
          <a:prstGeom prst="ellipse">
            <a:avLst/>
          </a:prstGeom>
          <a:solidFill>
            <a:srgbClr val="397E89"/>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pc="-1">
                <a:solidFill>
                  <a:schemeClr val="bg1"/>
                </a:solidFill>
                <a:latin typeface="Gill Sans MT"/>
              </a:rPr>
              <a:t>writers and musicians</a:t>
            </a:r>
            <a:endParaRPr lang="de-DE" sz="1800" b="1" strike="noStrike" spc="-1">
              <a:solidFill>
                <a:schemeClr val="bg1"/>
              </a:solidFill>
              <a:latin typeface="Arial"/>
            </a:endParaRPr>
          </a:p>
        </p:txBody>
      </p:sp>
      <p:pic>
        <p:nvPicPr>
          <p:cNvPr id="623" name="Grafik 3"/>
          <p:cNvPicPr/>
          <p:nvPr/>
        </p:nvPicPr>
        <p:blipFill>
          <a:blip r:embed="rId2"/>
          <a:stretch/>
        </p:blipFill>
        <p:spPr bwMode="auto">
          <a:xfrm>
            <a:off x="237240" y="620280"/>
            <a:ext cx="1730880" cy="2051280"/>
          </a:xfrm>
          <a:prstGeom prst="rect">
            <a:avLst/>
          </a:prstGeom>
          <a:ln w="28440">
            <a:solidFill>
              <a:schemeClr val="bg1"/>
            </a:solidFill>
            <a:round/>
          </a:ln>
        </p:spPr>
      </p:pic>
      <p:pic>
        <p:nvPicPr>
          <p:cNvPr id="624" name="Grafik 6"/>
          <p:cNvPicPr/>
          <p:nvPr/>
        </p:nvPicPr>
        <p:blipFill>
          <a:blip r:embed="rId3"/>
          <a:stretch/>
        </p:blipFill>
        <p:spPr bwMode="auto">
          <a:xfrm>
            <a:off x="237240" y="4073400"/>
            <a:ext cx="1730880" cy="2051280"/>
          </a:xfrm>
          <a:prstGeom prst="rect">
            <a:avLst/>
          </a:prstGeom>
          <a:ln w="28440">
            <a:solidFill>
              <a:schemeClr val="bg1"/>
            </a:solidFill>
            <a:round/>
          </a:ln>
        </p:spPr>
      </p:pic>
      <p:pic>
        <p:nvPicPr>
          <p:cNvPr id="625" name="Grafik 9"/>
          <p:cNvPicPr/>
          <p:nvPr/>
        </p:nvPicPr>
        <p:blipFill>
          <a:blip r:embed="rId4"/>
          <a:stretch/>
        </p:blipFill>
        <p:spPr bwMode="auto">
          <a:xfrm>
            <a:off x="10219680" y="540360"/>
            <a:ext cx="1730880" cy="2051280"/>
          </a:xfrm>
          <a:prstGeom prst="rect">
            <a:avLst/>
          </a:prstGeom>
          <a:ln w="28440">
            <a:solidFill>
              <a:schemeClr val="bg1"/>
            </a:solidFill>
            <a:round/>
          </a:ln>
        </p:spPr>
      </p:pic>
      <p:pic>
        <p:nvPicPr>
          <p:cNvPr id="626" name="Grafik 13"/>
          <p:cNvPicPr/>
          <p:nvPr/>
        </p:nvPicPr>
        <p:blipFill>
          <a:blip r:embed="rId5"/>
          <a:stretch/>
        </p:blipFill>
        <p:spPr bwMode="auto">
          <a:xfrm>
            <a:off x="8022600" y="4059720"/>
            <a:ext cx="1730880" cy="2051280"/>
          </a:xfrm>
          <a:prstGeom prst="rect">
            <a:avLst/>
          </a:prstGeom>
          <a:ln w="28440">
            <a:solidFill>
              <a:schemeClr val="bg1"/>
            </a:solidFill>
            <a:round/>
          </a:ln>
        </p:spPr>
      </p:pic>
      <p:pic>
        <p:nvPicPr>
          <p:cNvPr id="627" name="Grafik 16"/>
          <p:cNvPicPr/>
          <p:nvPr/>
        </p:nvPicPr>
        <p:blipFill>
          <a:blip r:embed="rId6"/>
          <a:stretch/>
        </p:blipFill>
        <p:spPr bwMode="auto">
          <a:xfrm>
            <a:off x="2433960" y="4073400"/>
            <a:ext cx="1730880" cy="2037600"/>
          </a:xfrm>
          <a:prstGeom prst="rect">
            <a:avLst/>
          </a:prstGeom>
          <a:ln w="28440">
            <a:solidFill>
              <a:schemeClr val="bg1"/>
            </a:solidFill>
            <a:round/>
          </a:ln>
        </p:spPr>
      </p:pic>
      <p:pic>
        <p:nvPicPr>
          <p:cNvPr id="628" name="Grafik 19"/>
          <p:cNvPicPr/>
          <p:nvPr/>
        </p:nvPicPr>
        <p:blipFill>
          <a:blip r:embed="rId7"/>
          <a:stretch/>
        </p:blipFill>
        <p:spPr bwMode="auto">
          <a:xfrm>
            <a:off x="8022600" y="499680"/>
            <a:ext cx="1730880" cy="2051280"/>
          </a:xfrm>
          <a:prstGeom prst="rect">
            <a:avLst/>
          </a:prstGeom>
          <a:ln w="28440">
            <a:solidFill>
              <a:schemeClr val="bg1"/>
            </a:solidFill>
            <a:round/>
          </a:ln>
        </p:spPr>
      </p:pic>
      <p:pic>
        <p:nvPicPr>
          <p:cNvPr id="629" name="Grafik 23"/>
          <p:cNvPicPr/>
          <p:nvPr/>
        </p:nvPicPr>
        <p:blipFill>
          <a:blip r:embed="rId8"/>
          <a:stretch/>
        </p:blipFill>
        <p:spPr bwMode="auto">
          <a:xfrm>
            <a:off x="2433960" y="620280"/>
            <a:ext cx="1730880" cy="2051280"/>
          </a:xfrm>
          <a:prstGeom prst="rect">
            <a:avLst/>
          </a:prstGeom>
          <a:ln w="28440">
            <a:solidFill>
              <a:schemeClr val="bg1"/>
            </a:solidFill>
            <a:round/>
          </a:ln>
        </p:spPr>
      </p:pic>
      <p:pic>
        <p:nvPicPr>
          <p:cNvPr id="630" name="Grafik 25"/>
          <p:cNvPicPr/>
          <p:nvPr/>
        </p:nvPicPr>
        <p:blipFill>
          <a:blip r:embed="rId9"/>
          <a:stretch/>
        </p:blipFill>
        <p:spPr bwMode="auto">
          <a:xfrm>
            <a:off x="10219680" y="4059720"/>
            <a:ext cx="1730880" cy="2051280"/>
          </a:xfrm>
          <a:prstGeom prst="rect">
            <a:avLst/>
          </a:prstGeom>
          <a:ln w="28440">
            <a:solidFill>
              <a:schemeClr val="bg1"/>
            </a:solidFill>
            <a:round/>
          </a:ln>
        </p:spPr>
      </p:pic>
    </p:spTree>
  </p:cSld>
  <p:clrMapOvr>
    <a:masterClrMapping/>
  </p:clrMapOvr>
  <mc:AlternateContent xmlns:mc="http://schemas.openxmlformats.org/markup-compatibility/2006" xmlns:p14="http://schemas.microsoft.com/office/powerpoint/2010/main">
    <mc:Choice Requires="p14">
      <p:transition p14:dur="0" advTm="4855"/>
    </mc:Choice>
    <mc:Fallback xmlns:w="http://schemas.openxmlformats.org/wordprocessingml/2006/main" xmlns:m="http://schemas.openxmlformats.org/officeDocument/2006/math" xmlns="">
      <p:transition advClick="1" advTm="4855"/>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repl">
                                        <p:cTn id="7" dur="500" fill="hold"/>
                                        <p:tgtEl>
                                          <p:spTgt spid="623"/>
                                        </p:tgtEl>
                                        <p:attrNameLst>
                                          <p:attrName>ppt_w</p:attrName>
                                        </p:attrNameLst>
                                      </p:cBhvr>
                                      <p:tavLst>
                                        <p:tav tm="0">
                                          <p:val>
                                            <p:strVal val="0"/>
                                          </p:val>
                                        </p:tav>
                                        <p:tav tm="100000">
                                          <p:val>
                                            <p:strVal val="#ppt_w"/>
                                          </p:val>
                                        </p:tav>
                                      </p:tavLst>
                                    </p:anim>
                                    <p:anim calcmode="lin" valueType="num">
                                      <p:cBhvr additive="repl">
                                        <p:cTn id="8" dur="500" fill="hold"/>
                                        <p:tgtEl>
                                          <p:spTgt spid="623"/>
                                        </p:tgtEl>
                                        <p:attrNameLst>
                                          <p:attrName>ppt_h</p:attrName>
                                        </p:attrNameLst>
                                      </p:cBhvr>
                                      <p:tavLst>
                                        <p:tav tm="0">
                                          <p:val>
                                            <p:strVal val="0"/>
                                          </p:val>
                                        </p:tav>
                                        <p:tav tm="100000">
                                          <p:val>
                                            <p:strVal val="#ppt_h"/>
                                          </p:val>
                                        </p:tav>
                                      </p:tavLst>
                                    </p:anim>
                                    <p:animEffect transition="in" filter="fade">
                                      <p:cBhvr additive="repl">
                                        <p:cTn id="9" dur="500"/>
                                        <p:tgtEl>
                                          <p:spTgt spid="623"/>
                                        </p:tgtEl>
                                      </p:cBhvr>
                                    </p:animEffect>
                                  </p:childTnLst>
                                </p:cTn>
                              </p:par>
                              <p:par>
                                <p:cTn id="10" presetID="53" presetClass="entr" fill="hold" nodeType="withEffect">
                                  <p:stCondLst>
                                    <p:cond delay="0"/>
                                  </p:stCondLst>
                                  <p:childTnLst>
                                    <p:set>
                                      <p:cBhvr>
                                        <p:cTn id="11" dur="1" fill="hold">
                                          <p:stCondLst>
                                            <p:cond delay="0"/>
                                          </p:stCondLst>
                                        </p:cTn>
                                        <p:tgtEl>
                                          <p:spTgt spid="629"/>
                                        </p:tgtEl>
                                        <p:attrNameLst>
                                          <p:attrName>style.visibility</p:attrName>
                                        </p:attrNameLst>
                                      </p:cBhvr>
                                      <p:to>
                                        <p:strVal val="visible"/>
                                      </p:to>
                                    </p:set>
                                    <p:anim calcmode="lin" valueType="num">
                                      <p:cBhvr additive="repl">
                                        <p:cTn id="12" dur="500" fill="hold"/>
                                        <p:tgtEl>
                                          <p:spTgt spid="629"/>
                                        </p:tgtEl>
                                        <p:attrNameLst>
                                          <p:attrName>ppt_w</p:attrName>
                                        </p:attrNameLst>
                                      </p:cBhvr>
                                      <p:tavLst>
                                        <p:tav tm="0">
                                          <p:val>
                                            <p:strVal val="0"/>
                                          </p:val>
                                        </p:tav>
                                        <p:tav tm="100000">
                                          <p:val>
                                            <p:strVal val="#ppt_w"/>
                                          </p:val>
                                        </p:tav>
                                      </p:tavLst>
                                    </p:anim>
                                    <p:anim calcmode="lin" valueType="num">
                                      <p:cBhvr additive="repl">
                                        <p:cTn id="13" dur="500" fill="hold"/>
                                        <p:tgtEl>
                                          <p:spTgt spid="629"/>
                                        </p:tgtEl>
                                        <p:attrNameLst>
                                          <p:attrName>ppt_h</p:attrName>
                                        </p:attrNameLst>
                                      </p:cBhvr>
                                      <p:tavLst>
                                        <p:tav tm="0">
                                          <p:val>
                                            <p:strVal val="0"/>
                                          </p:val>
                                        </p:tav>
                                        <p:tav tm="100000">
                                          <p:val>
                                            <p:strVal val="#ppt_h"/>
                                          </p:val>
                                        </p:tav>
                                      </p:tavLst>
                                    </p:anim>
                                    <p:animEffect transition="in" filter="fade">
                                      <p:cBhvr additive="repl">
                                        <p:cTn id="14" dur="500"/>
                                        <p:tgtEl>
                                          <p:spTgt spid="629"/>
                                        </p:tgtEl>
                                      </p:cBhvr>
                                    </p:animEffect>
                                  </p:childTnLst>
                                </p:cTn>
                              </p:par>
                              <p:par>
                                <p:cTn id="15" presetID="53" presetClass="entr" fill="hold" nodeType="withEffect">
                                  <p:stCondLst>
                                    <p:cond delay="0"/>
                                  </p:stCondLst>
                                  <p:childTnLst>
                                    <p:set>
                                      <p:cBhvr>
                                        <p:cTn id="16" dur="1" fill="hold">
                                          <p:stCondLst>
                                            <p:cond delay="0"/>
                                          </p:stCondLst>
                                        </p:cTn>
                                        <p:tgtEl>
                                          <p:spTgt spid="624"/>
                                        </p:tgtEl>
                                        <p:attrNameLst>
                                          <p:attrName>style.visibility</p:attrName>
                                        </p:attrNameLst>
                                      </p:cBhvr>
                                      <p:to>
                                        <p:strVal val="visible"/>
                                      </p:to>
                                    </p:set>
                                    <p:anim calcmode="lin" valueType="num">
                                      <p:cBhvr additive="repl">
                                        <p:cTn id="17" dur="500" fill="hold"/>
                                        <p:tgtEl>
                                          <p:spTgt spid="624"/>
                                        </p:tgtEl>
                                        <p:attrNameLst>
                                          <p:attrName>ppt_w</p:attrName>
                                        </p:attrNameLst>
                                      </p:cBhvr>
                                      <p:tavLst>
                                        <p:tav tm="0">
                                          <p:val>
                                            <p:strVal val="0"/>
                                          </p:val>
                                        </p:tav>
                                        <p:tav tm="100000">
                                          <p:val>
                                            <p:strVal val="#ppt_w"/>
                                          </p:val>
                                        </p:tav>
                                      </p:tavLst>
                                    </p:anim>
                                    <p:anim calcmode="lin" valueType="num">
                                      <p:cBhvr additive="repl">
                                        <p:cTn id="18" dur="500" fill="hold"/>
                                        <p:tgtEl>
                                          <p:spTgt spid="624"/>
                                        </p:tgtEl>
                                        <p:attrNameLst>
                                          <p:attrName>ppt_h</p:attrName>
                                        </p:attrNameLst>
                                      </p:cBhvr>
                                      <p:tavLst>
                                        <p:tav tm="0">
                                          <p:val>
                                            <p:strVal val="0"/>
                                          </p:val>
                                        </p:tav>
                                        <p:tav tm="100000">
                                          <p:val>
                                            <p:strVal val="#ppt_h"/>
                                          </p:val>
                                        </p:tav>
                                      </p:tavLst>
                                    </p:anim>
                                    <p:animEffect transition="in" filter="fade">
                                      <p:cBhvr additive="repl">
                                        <p:cTn id="19" dur="500"/>
                                        <p:tgtEl>
                                          <p:spTgt spid="624"/>
                                        </p:tgtEl>
                                      </p:cBhvr>
                                    </p:animEffect>
                                  </p:childTnLst>
                                </p:cTn>
                              </p:par>
                              <p:par>
                                <p:cTn id="20" presetID="53" presetClass="entr" fill="hold" nodeType="withEffect">
                                  <p:stCondLst>
                                    <p:cond delay="0"/>
                                  </p:stCondLst>
                                  <p:childTnLst>
                                    <p:set>
                                      <p:cBhvr>
                                        <p:cTn id="21" dur="1" fill="hold">
                                          <p:stCondLst>
                                            <p:cond delay="0"/>
                                          </p:stCondLst>
                                        </p:cTn>
                                        <p:tgtEl>
                                          <p:spTgt spid="627"/>
                                        </p:tgtEl>
                                        <p:attrNameLst>
                                          <p:attrName>style.visibility</p:attrName>
                                        </p:attrNameLst>
                                      </p:cBhvr>
                                      <p:to>
                                        <p:strVal val="visible"/>
                                      </p:to>
                                    </p:set>
                                    <p:anim calcmode="lin" valueType="num">
                                      <p:cBhvr additive="repl">
                                        <p:cTn id="22" dur="500" fill="hold"/>
                                        <p:tgtEl>
                                          <p:spTgt spid="627"/>
                                        </p:tgtEl>
                                        <p:attrNameLst>
                                          <p:attrName>ppt_w</p:attrName>
                                        </p:attrNameLst>
                                      </p:cBhvr>
                                      <p:tavLst>
                                        <p:tav tm="0">
                                          <p:val>
                                            <p:strVal val="0"/>
                                          </p:val>
                                        </p:tav>
                                        <p:tav tm="100000">
                                          <p:val>
                                            <p:strVal val="#ppt_w"/>
                                          </p:val>
                                        </p:tav>
                                      </p:tavLst>
                                    </p:anim>
                                    <p:anim calcmode="lin" valueType="num">
                                      <p:cBhvr additive="repl">
                                        <p:cTn id="23" dur="500" fill="hold"/>
                                        <p:tgtEl>
                                          <p:spTgt spid="627"/>
                                        </p:tgtEl>
                                        <p:attrNameLst>
                                          <p:attrName>ppt_h</p:attrName>
                                        </p:attrNameLst>
                                      </p:cBhvr>
                                      <p:tavLst>
                                        <p:tav tm="0">
                                          <p:val>
                                            <p:strVal val="0"/>
                                          </p:val>
                                        </p:tav>
                                        <p:tav tm="100000">
                                          <p:val>
                                            <p:strVal val="#ppt_h"/>
                                          </p:val>
                                        </p:tav>
                                      </p:tavLst>
                                    </p:anim>
                                    <p:animEffect transition="in" filter="fade">
                                      <p:cBhvr additive="repl">
                                        <p:cTn id="24" dur="500"/>
                                        <p:tgtEl>
                                          <p:spTgt spid="627"/>
                                        </p:tgtEl>
                                      </p:cBhvr>
                                    </p:animEffect>
                                  </p:childTnLst>
                                </p:cTn>
                              </p:par>
                              <p:par>
                                <p:cTn id="25" presetID="53" presetClass="entr" fill="hold" nodeType="withEffect">
                                  <p:stCondLst>
                                    <p:cond delay="0"/>
                                  </p:stCondLst>
                                  <p:childTnLst>
                                    <p:set>
                                      <p:cBhvr>
                                        <p:cTn id="26" dur="1" fill="hold">
                                          <p:stCondLst>
                                            <p:cond delay="0"/>
                                          </p:stCondLst>
                                        </p:cTn>
                                        <p:tgtEl>
                                          <p:spTgt spid="628"/>
                                        </p:tgtEl>
                                        <p:attrNameLst>
                                          <p:attrName>style.visibility</p:attrName>
                                        </p:attrNameLst>
                                      </p:cBhvr>
                                      <p:to>
                                        <p:strVal val="visible"/>
                                      </p:to>
                                    </p:set>
                                    <p:anim calcmode="lin" valueType="num">
                                      <p:cBhvr additive="repl">
                                        <p:cTn id="27" dur="500" fill="hold"/>
                                        <p:tgtEl>
                                          <p:spTgt spid="628"/>
                                        </p:tgtEl>
                                        <p:attrNameLst>
                                          <p:attrName>ppt_w</p:attrName>
                                        </p:attrNameLst>
                                      </p:cBhvr>
                                      <p:tavLst>
                                        <p:tav tm="0">
                                          <p:val>
                                            <p:strVal val="0"/>
                                          </p:val>
                                        </p:tav>
                                        <p:tav tm="100000">
                                          <p:val>
                                            <p:strVal val="#ppt_w"/>
                                          </p:val>
                                        </p:tav>
                                      </p:tavLst>
                                    </p:anim>
                                    <p:anim calcmode="lin" valueType="num">
                                      <p:cBhvr additive="repl">
                                        <p:cTn id="28" dur="500" fill="hold"/>
                                        <p:tgtEl>
                                          <p:spTgt spid="628"/>
                                        </p:tgtEl>
                                        <p:attrNameLst>
                                          <p:attrName>ppt_h</p:attrName>
                                        </p:attrNameLst>
                                      </p:cBhvr>
                                      <p:tavLst>
                                        <p:tav tm="0">
                                          <p:val>
                                            <p:strVal val="0"/>
                                          </p:val>
                                        </p:tav>
                                        <p:tav tm="100000">
                                          <p:val>
                                            <p:strVal val="#ppt_h"/>
                                          </p:val>
                                        </p:tav>
                                      </p:tavLst>
                                    </p:anim>
                                    <p:animEffect transition="in" filter="fade">
                                      <p:cBhvr additive="repl">
                                        <p:cTn id="29" dur="500"/>
                                        <p:tgtEl>
                                          <p:spTgt spid="628"/>
                                        </p:tgtEl>
                                      </p:cBhvr>
                                    </p:animEffect>
                                  </p:childTnLst>
                                </p:cTn>
                              </p:par>
                              <p:par>
                                <p:cTn id="30" presetID="53" presetClass="entr" fill="hold" nodeType="withEffect">
                                  <p:stCondLst>
                                    <p:cond delay="0"/>
                                  </p:stCondLst>
                                  <p:childTnLst>
                                    <p:set>
                                      <p:cBhvr>
                                        <p:cTn id="31" dur="1" fill="hold">
                                          <p:stCondLst>
                                            <p:cond delay="0"/>
                                          </p:stCondLst>
                                        </p:cTn>
                                        <p:tgtEl>
                                          <p:spTgt spid="625"/>
                                        </p:tgtEl>
                                        <p:attrNameLst>
                                          <p:attrName>style.visibility</p:attrName>
                                        </p:attrNameLst>
                                      </p:cBhvr>
                                      <p:to>
                                        <p:strVal val="visible"/>
                                      </p:to>
                                    </p:set>
                                    <p:anim calcmode="lin" valueType="num">
                                      <p:cBhvr additive="repl">
                                        <p:cTn id="32" dur="500" fill="hold"/>
                                        <p:tgtEl>
                                          <p:spTgt spid="625"/>
                                        </p:tgtEl>
                                        <p:attrNameLst>
                                          <p:attrName>ppt_w</p:attrName>
                                        </p:attrNameLst>
                                      </p:cBhvr>
                                      <p:tavLst>
                                        <p:tav tm="0">
                                          <p:val>
                                            <p:strVal val="0"/>
                                          </p:val>
                                        </p:tav>
                                        <p:tav tm="100000">
                                          <p:val>
                                            <p:strVal val="#ppt_w"/>
                                          </p:val>
                                        </p:tav>
                                      </p:tavLst>
                                    </p:anim>
                                    <p:anim calcmode="lin" valueType="num">
                                      <p:cBhvr additive="repl">
                                        <p:cTn id="33" dur="500" fill="hold"/>
                                        <p:tgtEl>
                                          <p:spTgt spid="625"/>
                                        </p:tgtEl>
                                        <p:attrNameLst>
                                          <p:attrName>ppt_h</p:attrName>
                                        </p:attrNameLst>
                                      </p:cBhvr>
                                      <p:tavLst>
                                        <p:tav tm="0">
                                          <p:val>
                                            <p:strVal val="0"/>
                                          </p:val>
                                        </p:tav>
                                        <p:tav tm="100000">
                                          <p:val>
                                            <p:strVal val="#ppt_h"/>
                                          </p:val>
                                        </p:tav>
                                      </p:tavLst>
                                    </p:anim>
                                    <p:animEffect transition="in" filter="fade">
                                      <p:cBhvr additive="repl">
                                        <p:cTn id="34" dur="500"/>
                                        <p:tgtEl>
                                          <p:spTgt spid="625"/>
                                        </p:tgtEl>
                                      </p:cBhvr>
                                    </p:animEffect>
                                  </p:childTnLst>
                                </p:cTn>
                              </p:par>
                              <p:par>
                                <p:cTn id="35" presetID="53" presetClass="entr" fill="hold" nodeType="withEffect">
                                  <p:stCondLst>
                                    <p:cond delay="0"/>
                                  </p:stCondLst>
                                  <p:childTnLst>
                                    <p:set>
                                      <p:cBhvr>
                                        <p:cTn id="36" dur="1" fill="hold">
                                          <p:stCondLst>
                                            <p:cond delay="0"/>
                                          </p:stCondLst>
                                        </p:cTn>
                                        <p:tgtEl>
                                          <p:spTgt spid="626"/>
                                        </p:tgtEl>
                                        <p:attrNameLst>
                                          <p:attrName>style.visibility</p:attrName>
                                        </p:attrNameLst>
                                      </p:cBhvr>
                                      <p:to>
                                        <p:strVal val="visible"/>
                                      </p:to>
                                    </p:set>
                                    <p:anim calcmode="lin" valueType="num">
                                      <p:cBhvr additive="repl">
                                        <p:cTn id="37" dur="500" fill="hold"/>
                                        <p:tgtEl>
                                          <p:spTgt spid="626"/>
                                        </p:tgtEl>
                                        <p:attrNameLst>
                                          <p:attrName>ppt_w</p:attrName>
                                        </p:attrNameLst>
                                      </p:cBhvr>
                                      <p:tavLst>
                                        <p:tav tm="0">
                                          <p:val>
                                            <p:strVal val="0"/>
                                          </p:val>
                                        </p:tav>
                                        <p:tav tm="100000">
                                          <p:val>
                                            <p:strVal val="#ppt_w"/>
                                          </p:val>
                                        </p:tav>
                                      </p:tavLst>
                                    </p:anim>
                                    <p:anim calcmode="lin" valueType="num">
                                      <p:cBhvr additive="repl">
                                        <p:cTn id="38" dur="500" fill="hold"/>
                                        <p:tgtEl>
                                          <p:spTgt spid="626"/>
                                        </p:tgtEl>
                                        <p:attrNameLst>
                                          <p:attrName>ppt_h</p:attrName>
                                        </p:attrNameLst>
                                      </p:cBhvr>
                                      <p:tavLst>
                                        <p:tav tm="0">
                                          <p:val>
                                            <p:strVal val="0"/>
                                          </p:val>
                                        </p:tav>
                                        <p:tav tm="100000">
                                          <p:val>
                                            <p:strVal val="#ppt_h"/>
                                          </p:val>
                                        </p:tav>
                                      </p:tavLst>
                                    </p:anim>
                                    <p:animEffect transition="in" filter="fade">
                                      <p:cBhvr additive="repl">
                                        <p:cTn id="39" dur="500"/>
                                        <p:tgtEl>
                                          <p:spTgt spid="626"/>
                                        </p:tgtEl>
                                      </p:cBhvr>
                                    </p:animEffect>
                                  </p:childTnLst>
                                </p:cTn>
                              </p:par>
                              <p:par>
                                <p:cTn id="40" presetID="53" presetClass="entr" fill="hold" nodeType="withEffect">
                                  <p:stCondLst>
                                    <p:cond delay="0"/>
                                  </p:stCondLst>
                                  <p:childTnLst>
                                    <p:set>
                                      <p:cBhvr>
                                        <p:cTn id="41" dur="1" fill="hold">
                                          <p:stCondLst>
                                            <p:cond delay="0"/>
                                          </p:stCondLst>
                                        </p:cTn>
                                        <p:tgtEl>
                                          <p:spTgt spid="630"/>
                                        </p:tgtEl>
                                        <p:attrNameLst>
                                          <p:attrName>style.visibility</p:attrName>
                                        </p:attrNameLst>
                                      </p:cBhvr>
                                      <p:to>
                                        <p:strVal val="visible"/>
                                      </p:to>
                                    </p:set>
                                    <p:anim calcmode="lin" valueType="num">
                                      <p:cBhvr additive="repl">
                                        <p:cTn id="42" dur="500" fill="hold"/>
                                        <p:tgtEl>
                                          <p:spTgt spid="630"/>
                                        </p:tgtEl>
                                        <p:attrNameLst>
                                          <p:attrName>ppt_w</p:attrName>
                                        </p:attrNameLst>
                                      </p:cBhvr>
                                      <p:tavLst>
                                        <p:tav tm="0">
                                          <p:val>
                                            <p:strVal val="0"/>
                                          </p:val>
                                        </p:tav>
                                        <p:tav tm="100000">
                                          <p:val>
                                            <p:strVal val="#ppt_w"/>
                                          </p:val>
                                        </p:tav>
                                      </p:tavLst>
                                    </p:anim>
                                    <p:anim calcmode="lin" valueType="num">
                                      <p:cBhvr additive="repl">
                                        <p:cTn id="43" dur="500" fill="hold"/>
                                        <p:tgtEl>
                                          <p:spTgt spid="630"/>
                                        </p:tgtEl>
                                        <p:attrNameLst>
                                          <p:attrName>ppt_h</p:attrName>
                                        </p:attrNameLst>
                                      </p:cBhvr>
                                      <p:tavLst>
                                        <p:tav tm="0">
                                          <p:val>
                                            <p:strVal val="0"/>
                                          </p:val>
                                        </p:tav>
                                        <p:tav tm="100000">
                                          <p:val>
                                            <p:strVal val="#ppt_h"/>
                                          </p:val>
                                        </p:tav>
                                      </p:tavLst>
                                    </p:anim>
                                    <p:animEffect transition="in" filter="fade">
                                      <p:cBhvr additive="repl">
                                        <p:cTn id="44" dur="5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rgbClr val="00888C"/>
        </a:solidFill>
        <a:effectLst/>
      </p:bgPr>
    </p:bg>
    <p:spTree>
      <p:nvGrpSpPr>
        <p:cNvPr id="1" name=""/>
        <p:cNvGrpSpPr/>
        <p:nvPr/>
      </p:nvGrpSpPr>
      <p:grpSpPr bwMode="auto">
        <a:xfrm>
          <a:off x="0" y="0"/>
          <a:ext cx="0" cy="0"/>
          <a:chOff x="0" y="0"/>
          <a:chExt cx="0" cy="0"/>
        </a:xfrm>
      </p:grpSpPr>
      <p:sp>
        <p:nvSpPr>
          <p:cNvPr id="275" name="CustomShape 1"/>
          <p:cNvSpPr/>
          <p:nvPr/>
        </p:nvSpPr>
        <p:spPr bwMode="auto">
          <a:xfrm>
            <a:off x="1523520" y="3601440"/>
            <a:ext cx="9140400" cy="1652400"/>
          </a:xfrm>
          <a:prstGeom prst="rect">
            <a:avLst/>
          </a:prstGeom>
          <a:noFill/>
          <a:ln>
            <a:noFill/>
          </a:ln>
        </p:spPr>
        <p:style>
          <a:lnRef idx="0">
            <a:srgbClr val="000000"/>
          </a:lnRef>
          <a:fillRef idx="0">
            <a:srgbClr val="000000"/>
          </a:fillRef>
          <a:effectRef idx="0">
            <a:srgbClr val="000000"/>
          </a:effectRef>
          <a:fontRef idx="minor"/>
        </p:style>
      </p:sp>
      <p:sp>
        <p:nvSpPr>
          <p:cNvPr id="276" name="CustomShape 2"/>
          <p:cNvSpPr/>
          <p:nvPr/>
        </p:nvSpPr>
        <p:spPr bwMode="auto">
          <a:xfrm>
            <a:off x="608040" y="2366280"/>
            <a:ext cx="10971720" cy="206100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normAutofit/>
          </a:bodyPr>
          <a:lstStyle/>
          <a:p>
            <a:pPr algn="ctr">
              <a:lnSpc>
                <a:spcPct val="100000"/>
              </a:lnSpc>
              <a:spcBef>
                <a:spcPts val="1001"/>
              </a:spcBef>
              <a:defRPr/>
            </a:pPr>
            <a:r>
              <a:rPr lang="de-DE" sz="4800" b="0" strike="noStrike" spc="-1" dirty="0">
                <a:solidFill>
                  <a:srgbClr val="FFFFFF"/>
                </a:solidFill>
                <a:latin typeface="Gill Sans MT"/>
                <a:ea typeface="Palatino"/>
              </a:rPr>
              <a:t>The Institution</a:t>
            </a:r>
            <a:endParaRPr lang="de-DE" sz="4800" b="0" strike="noStrike" spc="-1" dirty="0">
              <a:latin typeface="Arial"/>
            </a:endParaRPr>
          </a:p>
        </p:txBody>
      </p:sp>
      <p:sp>
        <p:nvSpPr>
          <p:cNvPr id="4" name="Rechteck 3"/>
          <p:cNvSpPr/>
          <p:nvPr/>
        </p:nvSpPr>
        <p:spPr bwMode="auto">
          <a:xfrm>
            <a:off x="7553325" y="2366280"/>
            <a:ext cx="5198730" cy="5219528"/>
          </a:xfrm>
          <a:prstGeom prst="rect">
            <a:avLst/>
          </a:prstGeom>
          <a:blipFill>
            <a:blip r:embed="rId2">
              <a:alphaModFix amt="10000"/>
            </a:blip>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mc:AlternateContent xmlns:mc="http://schemas.openxmlformats.org/markup-compatibility/2006" xmlns:p14="http://schemas.microsoft.com/office/powerpoint/2010/main">
    <mc:Choice Requires="p14">
      <p:transition p14:dur="0" advTm="1495"/>
    </mc:Choice>
    <mc:Fallback xmlns:w="http://schemas.openxmlformats.org/wordprocessingml/2006/main" xmlns:m="http://schemas.openxmlformats.org/officeDocument/2006/math" xmlns="">
      <p:transition advClick="1" advTm="1495"/>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631" name="CustomShape 1"/>
          <p:cNvSpPr/>
          <p:nvPr/>
        </p:nvSpPr>
        <p:spPr bwMode="auto">
          <a:xfrm>
            <a:off x="4462200" y="1647720"/>
            <a:ext cx="3468240" cy="3457080"/>
          </a:xfrm>
          <a:prstGeom prst="ellipse">
            <a:avLst/>
          </a:prstGeom>
          <a:solidFill>
            <a:srgbClr val="397E89"/>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pc="-1">
                <a:solidFill>
                  <a:schemeClr val="bg1"/>
                </a:solidFill>
                <a:latin typeface="Gill Sans MT"/>
              </a:rPr>
              <a:t>writers and musicians</a:t>
            </a:r>
            <a:endParaRPr lang="de-DE" sz="1800" b="1" strike="noStrike" spc="-1">
              <a:solidFill>
                <a:schemeClr val="bg1"/>
              </a:solidFill>
              <a:latin typeface="Arial"/>
            </a:endParaRPr>
          </a:p>
        </p:txBody>
      </p:sp>
      <p:pic>
        <p:nvPicPr>
          <p:cNvPr id="632" name="Grafik 3"/>
          <p:cNvPicPr/>
          <p:nvPr/>
        </p:nvPicPr>
        <p:blipFill>
          <a:blip r:embed="rId2"/>
          <a:stretch/>
        </p:blipFill>
        <p:spPr bwMode="auto">
          <a:xfrm>
            <a:off x="237240" y="620280"/>
            <a:ext cx="1730880" cy="2051280"/>
          </a:xfrm>
          <a:prstGeom prst="rect">
            <a:avLst/>
          </a:prstGeom>
          <a:ln w="28440">
            <a:solidFill>
              <a:schemeClr val="bg1"/>
            </a:solidFill>
            <a:round/>
          </a:ln>
        </p:spPr>
      </p:pic>
      <p:pic>
        <p:nvPicPr>
          <p:cNvPr id="633" name="Grafik 6"/>
          <p:cNvPicPr/>
          <p:nvPr/>
        </p:nvPicPr>
        <p:blipFill>
          <a:blip r:embed="rId3"/>
          <a:stretch/>
        </p:blipFill>
        <p:spPr bwMode="auto">
          <a:xfrm>
            <a:off x="237240" y="4073400"/>
            <a:ext cx="1730880" cy="2051280"/>
          </a:xfrm>
          <a:prstGeom prst="rect">
            <a:avLst/>
          </a:prstGeom>
          <a:ln w="28440">
            <a:solidFill>
              <a:schemeClr val="bg1"/>
            </a:solidFill>
            <a:round/>
          </a:ln>
        </p:spPr>
      </p:pic>
      <p:pic>
        <p:nvPicPr>
          <p:cNvPr id="634" name="Grafik 9"/>
          <p:cNvPicPr/>
          <p:nvPr/>
        </p:nvPicPr>
        <p:blipFill>
          <a:blip r:embed="rId4"/>
          <a:stretch/>
        </p:blipFill>
        <p:spPr bwMode="auto">
          <a:xfrm>
            <a:off x="10219680" y="540360"/>
            <a:ext cx="1730880" cy="2051280"/>
          </a:xfrm>
          <a:prstGeom prst="rect">
            <a:avLst/>
          </a:prstGeom>
          <a:ln w="28440">
            <a:solidFill>
              <a:schemeClr val="bg1"/>
            </a:solidFill>
            <a:round/>
          </a:ln>
        </p:spPr>
      </p:pic>
      <p:pic>
        <p:nvPicPr>
          <p:cNvPr id="635" name="Grafik 13"/>
          <p:cNvPicPr/>
          <p:nvPr/>
        </p:nvPicPr>
        <p:blipFill>
          <a:blip r:embed="rId5"/>
          <a:stretch/>
        </p:blipFill>
        <p:spPr bwMode="auto">
          <a:xfrm>
            <a:off x="8022600" y="4059720"/>
            <a:ext cx="1730880" cy="2051280"/>
          </a:xfrm>
          <a:prstGeom prst="rect">
            <a:avLst/>
          </a:prstGeom>
          <a:ln w="28440">
            <a:solidFill>
              <a:schemeClr val="bg1"/>
            </a:solidFill>
            <a:round/>
          </a:ln>
        </p:spPr>
      </p:pic>
      <p:pic>
        <p:nvPicPr>
          <p:cNvPr id="636" name="Grafik 16"/>
          <p:cNvPicPr/>
          <p:nvPr/>
        </p:nvPicPr>
        <p:blipFill>
          <a:blip r:embed="rId6"/>
          <a:stretch/>
        </p:blipFill>
        <p:spPr bwMode="auto">
          <a:xfrm>
            <a:off x="2433960" y="4073400"/>
            <a:ext cx="1730880" cy="2037600"/>
          </a:xfrm>
          <a:prstGeom prst="rect">
            <a:avLst/>
          </a:prstGeom>
          <a:ln w="28440">
            <a:solidFill>
              <a:schemeClr val="bg1"/>
            </a:solidFill>
            <a:round/>
          </a:ln>
        </p:spPr>
      </p:pic>
      <p:pic>
        <p:nvPicPr>
          <p:cNvPr id="637" name="Grafik 19"/>
          <p:cNvPicPr/>
          <p:nvPr/>
        </p:nvPicPr>
        <p:blipFill>
          <a:blip r:embed="rId7"/>
          <a:stretch/>
        </p:blipFill>
        <p:spPr bwMode="auto">
          <a:xfrm>
            <a:off x="8022600" y="499680"/>
            <a:ext cx="1730880" cy="2051280"/>
          </a:xfrm>
          <a:prstGeom prst="rect">
            <a:avLst/>
          </a:prstGeom>
          <a:ln w="28440">
            <a:solidFill>
              <a:schemeClr val="bg1"/>
            </a:solidFill>
            <a:round/>
          </a:ln>
        </p:spPr>
      </p:pic>
      <p:pic>
        <p:nvPicPr>
          <p:cNvPr id="638" name="Grafik 23"/>
          <p:cNvPicPr/>
          <p:nvPr/>
        </p:nvPicPr>
        <p:blipFill>
          <a:blip r:embed="rId8"/>
          <a:stretch/>
        </p:blipFill>
        <p:spPr bwMode="auto">
          <a:xfrm>
            <a:off x="2433960" y="620280"/>
            <a:ext cx="1730880" cy="2051280"/>
          </a:xfrm>
          <a:prstGeom prst="rect">
            <a:avLst/>
          </a:prstGeom>
          <a:ln w="28440">
            <a:solidFill>
              <a:schemeClr val="bg1"/>
            </a:solidFill>
            <a:round/>
          </a:ln>
        </p:spPr>
      </p:pic>
      <p:pic>
        <p:nvPicPr>
          <p:cNvPr id="639" name="Grafik 25"/>
          <p:cNvPicPr/>
          <p:nvPr/>
        </p:nvPicPr>
        <p:blipFill>
          <a:blip r:embed="rId9"/>
          <a:stretch/>
        </p:blipFill>
        <p:spPr bwMode="auto">
          <a:xfrm>
            <a:off x="10219680" y="4059720"/>
            <a:ext cx="1730880" cy="2051280"/>
          </a:xfrm>
          <a:prstGeom prst="rect">
            <a:avLst/>
          </a:prstGeom>
          <a:ln w="28440">
            <a:solidFill>
              <a:schemeClr val="bg1"/>
            </a:solidFill>
            <a:round/>
          </a:ln>
        </p:spPr>
      </p:pic>
      <p:sp>
        <p:nvSpPr>
          <p:cNvPr id="640" name="CustomShape 2"/>
          <p:cNvSpPr/>
          <p:nvPr/>
        </p:nvSpPr>
        <p:spPr bwMode="auto">
          <a:xfrm>
            <a:off x="237600" y="62064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Paul-Henri Campbell</a:t>
            </a:r>
            <a:endParaRPr lang="de-DE" sz="1800" b="0" strike="noStrike" spc="-1">
              <a:latin typeface="Arial"/>
            </a:endParaRPr>
          </a:p>
        </p:txBody>
      </p:sp>
      <p:sp>
        <p:nvSpPr>
          <p:cNvPr id="641" name="CustomShape 3"/>
          <p:cNvSpPr/>
          <p:nvPr/>
        </p:nvSpPr>
        <p:spPr bwMode="auto">
          <a:xfrm>
            <a:off x="2434320" y="62064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Tamara Štajner</a:t>
            </a:r>
            <a:endParaRPr lang="de-DE" sz="1800" b="0" strike="noStrike" spc="-1">
              <a:latin typeface="Arial"/>
            </a:endParaRPr>
          </a:p>
        </p:txBody>
      </p:sp>
      <p:sp>
        <p:nvSpPr>
          <p:cNvPr id="642" name="CustomShape 4"/>
          <p:cNvSpPr/>
          <p:nvPr/>
        </p:nvSpPr>
        <p:spPr bwMode="auto">
          <a:xfrm>
            <a:off x="237600" y="4059720"/>
            <a:ext cx="1730520" cy="206496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Elisabeth Champollion</a:t>
            </a:r>
            <a:endParaRPr lang="de-DE" sz="1800" b="0" strike="noStrike" spc="-1">
              <a:latin typeface="Arial"/>
            </a:endParaRPr>
          </a:p>
        </p:txBody>
      </p:sp>
      <p:sp>
        <p:nvSpPr>
          <p:cNvPr id="643" name="CustomShape 5"/>
          <p:cNvSpPr/>
          <p:nvPr/>
        </p:nvSpPr>
        <p:spPr bwMode="auto">
          <a:xfrm>
            <a:off x="2434320" y="407340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Paul Hübner</a:t>
            </a:r>
            <a:endParaRPr lang="de-DE" sz="1800" b="0" strike="noStrike" spc="-1">
              <a:latin typeface="Arial"/>
            </a:endParaRPr>
          </a:p>
        </p:txBody>
      </p:sp>
      <p:sp>
        <p:nvSpPr>
          <p:cNvPr id="644" name="CustomShape 6"/>
          <p:cNvSpPr/>
          <p:nvPr/>
        </p:nvSpPr>
        <p:spPr bwMode="auto">
          <a:xfrm>
            <a:off x="8022960" y="50004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Dr. Stefan Pohlit</a:t>
            </a:r>
            <a:endParaRPr lang="de-DE" sz="1800" b="0" strike="noStrike" spc="-1">
              <a:latin typeface="Arial"/>
            </a:endParaRPr>
          </a:p>
        </p:txBody>
      </p:sp>
      <p:sp>
        <p:nvSpPr>
          <p:cNvPr id="645" name="CustomShape 7"/>
          <p:cNvSpPr/>
          <p:nvPr/>
        </p:nvSpPr>
        <p:spPr bwMode="auto">
          <a:xfrm>
            <a:off x="10219320" y="54072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Juan S. Guse</a:t>
            </a:r>
            <a:endParaRPr lang="de-DE" sz="1800" b="0" strike="noStrike" spc="-1">
              <a:latin typeface="Arial"/>
            </a:endParaRPr>
          </a:p>
        </p:txBody>
      </p:sp>
      <p:sp>
        <p:nvSpPr>
          <p:cNvPr id="646" name="CustomShape 8"/>
          <p:cNvSpPr/>
          <p:nvPr/>
        </p:nvSpPr>
        <p:spPr bwMode="auto">
          <a:xfrm>
            <a:off x="8022960" y="4073400"/>
            <a:ext cx="1731240" cy="2066759"/>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Nicola L. Hein</a:t>
            </a:r>
            <a:endParaRPr lang="de-DE" sz="1800" b="0" strike="noStrike" spc="-1">
              <a:latin typeface="Arial"/>
            </a:endParaRPr>
          </a:p>
        </p:txBody>
      </p:sp>
      <p:sp>
        <p:nvSpPr>
          <p:cNvPr id="647" name="CustomShape 9"/>
          <p:cNvSpPr/>
          <p:nvPr/>
        </p:nvSpPr>
        <p:spPr bwMode="auto">
          <a:xfrm>
            <a:off x="10219320" y="4044600"/>
            <a:ext cx="1731240" cy="2066759"/>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Anna Weiden-holzer</a:t>
            </a:r>
            <a:endParaRPr lang="de-DE"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5399"/>
    </mc:Choice>
    <mc:Fallback xmlns:w="http://schemas.openxmlformats.org/wordprocessingml/2006/main" xmlns:m="http://schemas.openxmlformats.org/officeDocument/2006/math" xmlns="">
      <p:transition advClick="1" advTm="5399"/>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648" name="CustomShape 1"/>
          <p:cNvSpPr/>
          <p:nvPr/>
        </p:nvSpPr>
        <p:spPr bwMode="auto">
          <a:xfrm>
            <a:off x="4462200" y="1647720"/>
            <a:ext cx="3468240" cy="3457080"/>
          </a:xfrm>
          <a:prstGeom prst="ellipse">
            <a:avLst/>
          </a:prstGeom>
          <a:solidFill>
            <a:srgbClr val="397E89"/>
          </a:solidFill>
          <a:ln w="28440">
            <a:solidFill>
              <a:schemeClr val="bg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pc="-1">
                <a:solidFill>
                  <a:schemeClr val="bg1"/>
                </a:solidFill>
                <a:latin typeface="Gill Sans MT"/>
              </a:rPr>
              <a:t>writers and musicians</a:t>
            </a:r>
            <a:endParaRPr lang="de-DE" sz="1800" b="1" strike="noStrike" spc="-1">
              <a:solidFill>
                <a:schemeClr val="bg1"/>
              </a:solidFill>
              <a:latin typeface="Arial"/>
            </a:endParaRPr>
          </a:p>
        </p:txBody>
      </p:sp>
      <p:pic>
        <p:nvPicPr>
          <p:cNvPr id="649" name="Grafik 3"/>
          <p:cNvPicPr/>
          <p:nvPr/>
        </p:nvPicPr>
        <p:blipFill>
          <a:blip r:embed="rId2"/>
          <a:stretch/>
        </p:blipFill>
        <p:spPr bwMode="auto">
          <a:xfrm>
            <a:off x="237240" y="620280"/>
            <a:ext cx="1730880" cy="2051280"/>
          </a:xfrm>
          <a:prstGeom prst="rect">
            <a:avLst/>
          </a:prstGeom>
          <a:ln w="28440">
            <a:solidFill>
              <a:schemeClr val="bg1"/>
            </a:solidFill>
            <a:round/>
          </a:ln>
        </p:spPr>
      </p:pic>
      <p:pic>
        <p:nvPicPr>
          <p:cNvPr id="650" name="Grafik 6"/>
          <p:cNvPicPr/>
          <p:nvPr/>
        </p:nvPicPr>
        <p:blipFill>
          <a:blip r:embed="rId3"/>
          <a:stretch/>
        </p:blipFill>
        <p:spPr bwMode="auto">
          <a:xfrm>
            <a:off x="237240" y="4073400"/>
            <a:ext cx="1730880" cy="2051280"/>
          </a:xfrm>
          <a:prstGeom prst="rect">
            <a:avLst/>
          </a:prstGeom>
          <a:ln w="28440">
            <a:solidFill>
              <a:schemeClr val="bg1"/>
            </a:solidFill>
            <a:round/>
          </a:ln>
        </p:spPr>
      </p:pic>
      <p:pic>
        <p:nvPicPr>
          <p:cNvPr id="651" name="Grafik 9"/>
          <p:cNvPicPr/>
          <p:nvPr/>
        </p:nvPicPr>
        <p:blipFill>
          <a:blip r:embed="rId4"/>
          <a:stretch/>
        </p:blipFill>
        <p:spPr bwMode="auto">
          <a:xfrm>
            <a:off x="10219680" y="540360"/>
            <a:ext cx="1730880" cy="2051280"/>
          </a:xfrm>
          <a:prstGeom prst="rect">
            <a:avLst/>
          </a:prstGeom>
          <a:ln w="28440">
            <a:solidFill>
              <a:schemeClr val="bg1"/>
            </a:solidFill>
            <a:round/>
          </a:ln>
        </p:spPr>
      </p:pic>
      <p:pic>
        <p:nvPicPr>
          <p:cNvPr id="652" name="Grafik 13"/>
          <p:cNvPicPr/>
          <p:nvPr/>
        </p:nvPicPr>
        <p:blipFill>
          <a:blip r:embed="rId5"/>
          <a:stretch/>
        </p:blipFill>
        <p:spPr bwMode="auto">
          <a:xfrm>
            <a:off x="8021880" y="4066560"/>
            <a:ext cx="1730880" cy="2051280"/>
          </a:xfrm>
          <a:prstGeom prst="rect">
            <a:avLst/>
          </a:prstGeom>
          <a:ln w="28440">
            <a:solidFill>
              <a:schemeClr val="bg1"/>
            </a:solidFill>
            <a:round/>
          </a:ln>
        </p:spPr>
      </p:pic>
      <p:pic>
        <p:nvPicPr>
          <p:cNvPr id="653" name="Grafik 16"/>
          <p:cNvPicPr/>
          <p:nvPr/>
        </p:nvPicPr>
        <p:blipFill>
          <a:blip r:embed="rId6"/>
          <a:stretch/>
        </p:blipFill>
        <p:spPr bwMode="auto">
          <a:xfrm>
            <a:off x="2433960" y="4073400"/>
            <a:ext cx="1730880" cy="2037600"/>
          </a:xfrm>
          <a:prstGeom prst="rect">
            <a:avLst/>
          </a:prstGeom>
          <a:ln w="28440">
            <a:solidFill>
              <a:schemeClr val="bg1"/>
            </a:solidFill>
            <a:round/>
          </a:ln>
        </p:spPr>
      </p:pic>
      <p:pic>
        <p:nvPicPr>
          <p:cNvPr id="654" name="Grafik 19"/>
          <p:cNvPicPr/>
          <p:nvPr/>
        </p:nvPicPr>
        <p:blipFill>
          <a:blip r:embed="rId7"/>
          <a:stretch/>
        </p:blipFill>
        <p:spPr bwMode="auto">
          <a:xfrm>
            <a:off x="8022600" y="499680"/>
            <a:ext cx="1730880" cy="2051280"/>
          </a:xfrm>
          <a:prstGeom prst="rect">
            <a:avLst/>
          </a:prstGeom>
          <a:ln w="28440">
            <a:solidFill>
              <a:schemeClr val="bg1"/>
            </a:solidFill>
            <a:round/>
          </a:ln>
        </p:spPr>
      </p:pic>
      <p:pic>
        <p:nvPicPr>
          <p:cNvPr id="655" name="Grafik 23"/>
          <p:cNvPicPr/>
          <p:nvPr/>
        </p:nvPicPr>
        <p:blipFill>
          <a:blip r:embed="rId8"/>
          <a:stretch/>
        </p:blipFill>
        <p:spPr bwMode="auto">
          <a:xfrm>
            <a:off x="2433960" y="620280"/>
            <a:ext cx="1730880" cy="2051280"/>
          </a:xfrm>
          <a:prstGeom prst="rect">
            <a:avLst/>
          </a:prstGeom>
          <a:ln w="28440">
            <a:solidFill>
              <a:schemeClr val="bg1"/>
            </a:solidFill>
            <a:round/>
          </a:ln>
        </p:spPr>
      </p:pic>
      <p:pic>
        <p:nvPicPr>
          <p:cNvPr id="656" name="Grafik 25"/>
          <p:cNvPicPr/>
          <p:nvPr/>
        </p:nvPicPr>
        <p:blipFill>
          <a:blip r:embed="rId9"/>
          <a:stretch/>
        </p:blipFill>
        <p:spPr bwMode="auto">
          <a:xfrm>
            <a:off x="10219680" y="4059720"/>
            <a:ext cx="1730880" cy="2051280"/>
          </a:xfrm>
          <a:prstGeom prst="rect">
            <a:avLst/>
          </a:prstGeom>
          <a:ln w="28440">
            <a:solidFill>
              <a:schemeClr val="bg1"/>
            </a:solidFill>
            <a:round/>
          </a:ln>
        </p:spPr>
      </p:pic>
      <p:sp>
        <p:nvSpPr>
          <p:cNvPr id="657" name="CustomShape 2"/>
          <p:cNvSpPr/>
          <p:nvPr/>
        </p:nvSpPr>
        <p:spPr bwMode="auto">
          <a:xfrm>
            <a:off x="236880" y="60660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Literatur</a:t>
            </a:r>
            <a:endParaRPr lang="de-DE" sz="1800" b="0" strike="noStrike" spc="-1">
              <a:latin typeface="Arial"/>
            </a:endParaRPr>
          </a:p>
        </p:txBody>
      </p:sp>
      <p:sp>
        <p:nvSpPr>
          <p:cNvPr id="658" name="CustomShape 3"/>
          <p:cNvSpPr/>
          <p:nvPr/>
        </p:nvSpPr>
        <p:spPr bwMode="auto">
          <a:xfrm>
            <a:off x="2433240" y="62028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Musik, Literatur, performative Künste</a:t>
            </a:r>
            <a:endParaRPr lang="de-DE" sz="1800" b="0" strike="noStrike" spc="-1">
              <a:latin typeface="Arial"/>
            </a:endParaRPr>
          </a:p>
        </p:txBody>
      </p:sp>
      <p:sp>
        <p:nvSpPr>
          <p:cNvPr id="659" name="CustomShape 4"/>
          <p:cNvSpPr/>
          <p:nvPr/>
        </p:nvSpPr>
        <p:spPr bwMode="auto">
          <a:xfrm>
            <a:off x="236520" y="405972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Musik: Flöte</a:t>
            </a:r>
            <a:endParaRPr lang="de-DE" sz="1800" b="0" strike="noStrike" spc="-1">
              <a:latin typeface="Arial"/>
            </a:endParaRPr>
          </a:p>
        </p:txBody>
      </p:sp>
      <p:sp>
        <p:nvSpPr>
          <p:cNvPr id="660" name="CustomShape 5"/>
          <p:cNvSpPr/>
          <p:nvPr/>
        </p:nvSpPr>
        <p:spPr bwMode="auto">
          <a:xfrm>
            <a:off x="2432880" y="406656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Musik: Trompete</a:t>
            </a:r>
            <a:endParaRPr lang="de-DE" sz="1800" b="0" strike="noStrike" spc="-1">
              <a:latin typeface="Arial"/>
            </a:endParaRPr>
          </a:p>
        </p:txBody>
      </p:sp>
      <p:sp>
        <p:nvSpPr>
          <p:cNvPr id="661" name="CustomShape 6"/>
          <p:cNvSpPr/>
          <p:nvPr/>
        </p:nvSpPr>
        <p:spPr bwMode="auto">
          <a:xfrm>
            <a:off x="8022600" y="499680"/>
            <a:ext cx="1731240" cy="205128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Musik, Komposition</a:t>
            </a:r>
            <a:endParaRPr lang="de-DE" sz="1800" b="0" strike="noStrike" spc="-1">
              <a:latin typeface="Arial"/>
            </a:endParaRPr>
          </a:p>
        </p:txBody>
      </p:sp>
      <p:sp>
        <p:nvSpPr>
          <p:cNvPr id="662" name="CustomShape 7"/>
          <p:cNvSpPr/>
          <p:nvPr/>
        </p:nvSpPr>
        <p:spPr bwMode="auto">
          <a:xfrm>
            <a:off x="10218960" y="499680"/>
            <a:ext cx="1731600" cy="2091960"/>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Literatur</a:t>
            </a:r>
            <a:endParaRPr lang="de-DE" sz="1800" b="0" strike="noStrike" spc="-1">
              <a:latin typeface="Arial"/>
            </a:endParaRPr>
          </a:p>
        </p:txBody>
      </p:sp>
      <p:sp>
        <p:nvSpPr>
          <p:cNvPr id="663" name="CustomShape 8"/>
          <p:cNvSpPr/>
          <p:nvPr/>
        </p:nvSpPr>
        <p:spPr bwMode="auto">
          <a:xfrm>
            <a:off x="8021880" y="4065840"/>
            <a:ext cx="1731240" cy="2066759"/>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Musik, Klangkunst</a:t>
            </a:r>
            <a:endParaRPr lang="de-DE" sz="1800" b="0" strike="noStrike" spc="-1">
              <a:latin typeface="Arial"/>
            </a:endParaRPr>
          </a:p>
        </p:txBody>
      </p:sp>
      <p:sp>
        <p:nvSpPr>
          <p:cNvPr id="664" name="CustomShape 9"/>
          <p:cNvSpPr/>
          <p:nvPr/>
        </p:nvSpPr>
        <p:spPr bwMode="auto">
          <a:xfrm>
            <a:off x="10217880" y="4073400"/>
            <a:ext cx="1731240" cy="2066759"/>
          </a:xfrm>
          <a:prstGeom prst="rect">
            <a:avLst/>
          </a:prstGeom>
          <a:solidFill>
            <a:srgbClr val="397E89">
              <a:alpha val="50000"/>
            </a:srgbClr>
          </a:solidFill>
          <a:ln w="28440">
            <a:solidFill>
              <a:srgbClr val="F3F3F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defRPr/>
            </a:pPr>
            <a:r>
              <a:rPr lang="de-DE" sz="1800" b="1" strike="noStrike" spc="-1">
                <a:solidFill>
                  <a:srgbClr val="FFFFFF"/>
                </a:solidFill>
                <a:latin typeface="Gill Sans MT"/>
                <a:ea typeface="DejaVu Sans"/>
              </a:rPr>
              <a:t>Literatur</a:t>
            </a:r>
            <a:endParaRPr lang="de-DE"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5199"/>
    </mc:Choice>
    <mc:Fallback xmlns:w="http://schemas.openxmlformats.org/wordprocessingml/2006/main" xmlns:m="http://schemas.openxmlformats.org/officeDocument/2006/math" xmlns="">
      <p:transition advClick="1" advTm="5199"/>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4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5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654"/>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65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650"/>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653"/>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652"/>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solidFill>
          <a:srgbClr val="00888C"/>
        </a:solidFill>
        <a:effectLst/>
      </p:bgPr>
    </p:bg>
    <p:spTree>
      <p:nvGrpSpPr>
        <p:cNvPr id="1" name=""/>
        <p:cNvGrpSpPr/>
        <p:nvPr/>
      </p:nvGrpSpPr>
      <p:grpSpPr bwMode="auto">
        <a:xfrm>
          <a:off x="0" y="0"/>
          <a:ext cx="0" cy="0"/>
          <a:chOff x="0" y="0"/>
          <a:chExt cx="0" cy="0"/>
        </a:xfrm>
      </p:grpSpPr>
      <p:sp>
        <p:nvSpPr>
          <p:cNvPr id="665" name="CustomShape 1"/>
          <p:cNvSpPr/>
          <p:nvPr/>
        </p:nvSpPr>
        <p:spPr bwMode="auto">
          <a:xfrm>
            <a:off x="3122400" y="2603340"/>
            <a:ext cx="5947200" cy="16513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gn="ctr">
              <a:lnSpc>
                <a:spcPct val="100000"/>
              </a:lnSpc>
              <a:defRPr/>
            </a:pPr>
            <a:r>
              <a:rPr lang="de-DE" sz="4800" spc="-1" dirty="0">
                <a:solidFill>
                  <a:srgbClr val="FFFFFF"/>
                </a:solidFill>
                <a:latin typeface="Gill Sans MT"/>
                <a:ea typeface="Palatino"/>
              </a:rPr>
              <a:t>W</a:t>
            </a:r>
            <a:r>
              <a:rPr lang="de-DE" sz="4800" b="0" strike="noStrike" spc="-1" dirty="0">
                <a:solidFill>
                  <a:srgbClr val="FFFFFF"/>
                </a:solidFill>
                <a:latin typeface="Gill Sans MT"/>
                <a:ea typeface="Palatino"/>
              </a:rPr>
              <a:t>orking </a:t>
            </a:r>
            <a:r>
              <a:rPr lang="de-DE" sz="4800" spc="-1" dirty="0">
                <a:solidFill>
                  <a:srgbClr val="FFFFFF"/>
                </a:solidFill>
                <a:latin typeface="Gill Sans MT"/>
                <a:ea typeface="Palatino"/>
              </a:rPr>
              <a:t>G</a:t>
            </a:r>
            <a:r>
              <a:rPr lang="de-DE" sz="4800" b="0" strike="noStrike" spc="-1" dirty="0">
                <a:solidFill>
                  <a:srgbClr val="FFFFFF"/>
                </a:solidFill>
                <a:latin typeface="Gill Sans MT"/>
                <a:ea typeface="Palatino"/>
              </a:rPr>
              <a:t>roups</a:t>
            </a:r>
            <a:endParaRPr lang="de-DE" sz="4800" b="0" strike="noStrike" spc="-1" dirty="0">
              <a:latin typeface="Arial"/>
            </a:endParaRPr>
          </a:p>
        </p:txBody>
      </p:sp>
      <p:sp>
        <p:nvSpPr>
          <p:cNvPr id="3" name="Rechteck 2"/>
          <p:cNvSpPr/>
          <p:nvPr/>
        </p:nvSpPr>
        <p:spPr bwMode="auto">
          <a:xfrm>
            <a:off x="7553325" y="2366280"/>
            <a:ext cx="5198730" cy="5219528"/>
          </a:xfrm>
          <a:prstGeom prst="rect">
            <a:avLst/>
          </a:prstGeom>
          <a:blipFill>
            <a:blip r:embed="rId2">
              <a:alphaModFix amt="10000"/>
            </a:blip>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mc:AlternateContent xmlns:mc="http://schemas.openxmlformats.org/markup-compatibility/2006" xmlns:p14="http://schemas.microsoft.com/office/powerpoint/2010/main">
    <mc:Choice Requires="p14">
      <p:transition p14:dur="0" advTm="3696"/>
    </mc:Choice>
    <mc:Fallback xmlns:w="http://schemas.openxmlformats.org/wordprocessingml/2006/main" xmlns:m="http://schemas.openxmlformats.org/officeDocument/2006/math" xmlns="">
      <p:transition advClick="1" advTm="3696"/>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666" name="CustomShape 1"/>
          <p:cNvSpPr/>
          <p:nvPr/>
        </p:nvSpPr>
        <p:spPr bwMode="auto">
          <a:xfrm>
            <a:off x="0" y="0"/>
            <a:ext cx="12191760" cy="6857640"/>
          </a:xfrm>
          <a:prstGeom prst="rect">
            <a:avLst/>
          </a:prstGeom>
          <a:blipFill>
            <a:blip r:embed="rId2">
              <a:alphaModFix amt="20000"/>
            </a:blip>
            <a:stretch/>
          </a:blipFill>
          <a:ln>
            <a:noFill/>
          </a:ln>
        </p:spPr>
        <p:style>
          <a:lnRef idx="2">
            <a:schemeClr val="accent1">
              <a:shade val="50000"/>
            </a:schemeClr>
          </a:lnRef>
          <a:fillRef idx="1">
            <a:schemeClr val="accent1"/>
          </a:fillRef>
          <a:effectRef idx="0">
            <a:schemeClr val="accent1"/>
          </a:effectRef>
          <a:fontRef idx="minor"/>
        </p:style>
      </p:sp>
      <p:sp>
        <p:nvSpPr>
          <p:cNvPr id="667" name="CustomShape 2"/>
          <p:cNvSpPr/>
          <p:nvPr/>
        </p:nvSpPr>
        <p:spPr bwMode="auto">
          <a:xfrm>
            <a:off x="3556800" y="288360"/>
            <a:ext cx="5439960" cy="81036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nchor="ctr"/>
          <a:lstStyle/>
          <a:p>
            <a:pPr>
              <a:lnSpc>
                <a:spcPct val="90000"/>
              </a:lnSpc>
              <a:defRPr/>
            </a:pPr>
            <a:r>
              <a:rPr lang="de-DE" sz="3400" b="1" strike="noStrike" spc="-1">
                <a:solidFill>
                  <a:srgbClr val="002060"/>
                </a:solidFill>
                <a:latin typeface="Gill Sans MT"/>
                <a:ea typeface="DejaVu Sans"/>
              </a:rPr>
              <a:t>The working groups</a:t>
            </a:r>
            <a:endParaRPr lang="de-DE" sz="3400" b="0" strike="noStrike" spc="-1">
              <a:latin typeface="Arial"/>
            </a:endParaRPr>
          </a:p>
        </p:txBody>
      </p:sp>
      <p:sp>
        <p:nvSpPr>
          <p:cNvPr id="668" name="CustomShape 3"/>
          <p:cNvSpPr/>
          <p:nvPr/>
        </p:nvSpPr>
        <p:spPr bwMode="auto">
          <a:xfrm>
            <a:off x="720000" y="1581480"/>
            <a:ext cx="10941120" cy="321408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r>
              <a:rPr lang="en-US" sz="2150" spc="-1" dirty="0">
                <a:latin typeface="Gill Sans MT"/>
              </a:rPr>
              <a:t>As part of their membership, the members of die </a:t>
            </a:r>
            <a:r>
              <a:rPr lang="en-US" sz="2150" spc="-1" dirty="0" err="1">
                <a:latin typeface="Gill Sans MT"/>
              </a:rPr>
              <a:t>Junge</a:t>
            </a:r>
            <a:r>
              <a:rPr lang="en-US" sz="2150" spc="-1" dirty="0">
                <a:latin typeface="Gill Sans MT"/>
              </a:rPr>
              <a:t> Akademie | Mainz establish interdisciplinary working groups.</a:t>
            </a:r>
            <a:endParaRPr lang="de-DE" sz="2150" b="0" strike="noStrike" spc="-1" dirty="0">
              <a:latin typeface="Gill Sans MT"/>
            </a:endParaRPr>
          </a:p>
          <a:p>
            <a:pPr>
              <a:lnSpc>
                <a:spcPct val="100000"/>
              </a:lnSpc>
              <a:defRPr/>
            </a:pPr>
            <a:endParaRPr lang="de-DE" sz="2150" b="0" strike="noStrike" spc="-1" dirty="0">
              <a:latin typeface="Arial"/>
            </a:endParaRPr>
          </a:p>
          <a:p>
            <a:pPr>
              <a:lnSpc>
                <a:spcPct val="100000"/>
              </a:lnSpc>
              <a:defRPr/>
            </a:pPr>
            <a:r>
              <a:rPr lang="de-DE" sz="2150" b="0" strike="noStrike" spc="-1" dirty="0">
                <a:solidFill>
                  <a:srgbClr val="000000"/>
                </a:solidFill>
                <a:latin typeface="Gill Sans MT"/>
                <a:ea typeface="Palatino"/>
              </a:rPr>
              <a:t> → </a:t>
            </a:r>
            <a:r>
              <a:rPr lang="en-US" sz="2150" spc="-1" dirty="0">
                <a:solidFill>
                  <a:srgbClr val="000000"/>
                </a:solidFill>
                <a:latin typeface="Gill Sans MT"/>
                <a:ea typeface="Palatino"/>
              </a:rPr>
              <a:t>They serve to deepen a specific topic.</a:t>
            </a:r>
            <a:endParaRPr dirty="0"/>
          </a:p>
          <a:p>
            <a:pPr>
              <a:lnSpc>
                <a:spcPct val="100000"/>
              </a:lnSpc>
              <a:defRPr/>
            </a:pPr>
            <a:endParaRPr lang="de-DE" sz="2150" b="0" strike="noStrike" spc="-1" dirty="0">
              <a:latin typeface="Arial"/>
            </a:endParaRPr>
          </a:p>
          <a:p>
            <a:pPr>
              <a:lnSpc>
                <a:spcPct val="100000"/>
              </a:lnSpc>
              <a:defRPr/>
            </a:pPr>
            <a:r>
              <a:rPr lang="de-DE" sz="2150" b="0" strike="noStrike" spc="-1" dirty="0">
                <a:solidFill>
                  <a:srgbClr val="000000"/>
                </a:solidFill>
                <a:latin typeface="Gill Sans MT"/>
                <a:ea typeface="Palatino"/>
              </a:rPr>
              <a:t> → </a:t>
            </a:r>
            <a:r>
              <a:rPr lang="en-US" sz="2150" spc="-1" dirty="0">
                <a:solidFill>
                  <a:srgbClr val="000000"/>
                </a:solidFill>
                <a:latin typeface="Gill Sans MT"/>
                <a:ea typeface="Palatino"/>
              </a:rPr>
              <a:t>The goal is an interdisciplinary dialogue, professional </a:t>
            </a:r>
            <a:endParaRPr dirty="0"/>
          </a:p>
          <a:p>
            <a:pPr>
              <a:lnSpc>
                <a:spcPct val="100000"/>
              </a:lnSpc>
              <a:defRPr/>
            </a:pPr>
            <a:r>
              <a:rPr lang="en-US" sz="2150" spc="-1" dirty="0">
                <a:solidFill>
                  <a:srgbClr val="000000"/>
                </a:solidFill>
                <a:latin typeface="Gill Sans MT"/>
                <a:ea typeface="Palatino"/>
              </a:rPr>
              <a:t>     exchange and interdisciplinary cooperation.</a:t>
            </a:r>
            <a:endParaRPr lang="de-DE" sz="2150" b="0" strike="noStrike" spc="-1" dirty="0">
              <a:solidFill>
                <a:srgbClr val="000000"/>
              </a:solidFill>
              <a:latin typeface="Gill Sans MT"/>
              <a:ea typeface="Palatino"/>
            </a:endParaRPr>
          </a:p>
          <a:p>
            <a:pPr>
              <a:lnSpc>
                <a:spcPct val="100000"/>
              </a:lnSpc>
              <a:defRPr/>
            </a:pPr>
            <a:r>
              <a:rPr lang="de-DE" sz="1800" b="0" strike="noStrike" spc="-1" dirty="0">
                <a:solidFill>
                  <a:srgbClr val="000000"/>
                </a:solidFill>
                <a:latin typeface="Arial"/>
                <a:ea typeface="Microsoft YaHei"/>
              </a:rPr>
              <a:t> </a:t>
            </a:r>
            <a:endParaRPr lang="de-DE" sz="1800" b="0" strike="noStrike" spc="-1" dirty="0">
              <a:latin typeface="Arial"/>
            </a:endParaRPr>
          </a:p>
          <a:p>
            <a:pPr>
              <a:lnSpc>
                <a:spcPct val="100000"/>
              </a:lnSpc>
              <a:defRPr/>
            </a:pPr>
            <a:endParaRPr lang="de-DE" sz="1800" b="0" strike="noStrike" spc="-1" dirty="0">
              <a:latin typeface="Arial"/>
            </a:endParaRPr>
          </a:p>
          <a:p>
            <a:pPr>
              <a:lnSpc>
                <a:spcPct val="100000"/>
              </a:lnSpc>
              <a:defRPr/>
            </a:pPr>
            <a:r>
              <a:rPr lang="de-DE" sz="1800" b="0" strike="noStrike" spc="-1" dirty="0">
                <a:solidFill>
                  <a:srgbClr val="000000"/>
                </a:solidFill>
                <a:latin typeface="Arial"/>
                <a:ea typeface="Microsoft YaHei"/>
              </a:rPr>
              <a:t> </a:t>
            </a:r>
            <a:endParaRPr lang="de-DE" sz="1800" b="0" strike="noStrike" spc="-1" dirty="0">
              <a:latin typeface="Arial"/>
            </a:endParaRPr>
          </a:p>
          <a:p>
            <a:pPr>
              <a:lnSpc>
                <a:spcPct val="100000"/>
              </a:lnSpc>
              <a:defRPr/>
            </a:pPr>
            <a:endParaRPr lang="de-DE"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15767"/>
    </mc:Choice>
    <mc:Fallback xmlns:w="http://schemas.openxmlformats.org/wordprocessingml/2006/main" xmlns:m="http://schemas.openxmlformats.org/officeDocument/2006/math" xmlns="">
      <p:transition advClick="1" advTm="15767"/>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68">
                                            <p:txEl>
                                              <p:pRg st="0" end="0"/>
                                            </p:txEl>
                                          </p:spTgt>
                                        </p:tgtEl>
                                        <p:attrNameLst>
                                          <p:attrName>style.visibility</p:attrName>
                                        </p:attrNameLst>
                                      </p:cBhvr>
                                      <p:to>
                                        <p:strVal val="visible"/>
                                      </p:to>
                                    </p:set>
                                    <p:animEffect transition="in" filter="fade">
                                      <p:cBhvr additive="repl">
                                        <p:cTn id="7" dur="500"/>
                                        <p:tgtEl>
                                          <p:spTgt spid="6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68">
                                            <p:txEl>
                                              <p:pRg st="2" end="2"/>
                                            </p:txEl>
                                          </p:spTgt>
                                        </p:tgtEl>
                                        <p:attrNameLst>
                                          <p:attrName>style.visibility</p:attrName>
                                        </p:attrNameLst>
                                      </p:cBhvr>
                                      <p:to>
                                        <p:strVal val="visible"/>
                                      </p:to>
                                    </p:set>
                                    <p:animEffect transition="in" filter="fade">
                                      <p:cBhvr additive="repl">
                                        <p:cTn id="12" dur="500"/>
                                        <p:tgtEl>
                                          <p:spTgt spid="66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775" name="CustomShape 1"/>
          <p:cNvSpPr/>
          <p:nvPr/>
        </p:nvSpPr>
        <p:spPr bwMode="auto">
          <a:xfrm>
            <a:off x="181080" y="244800"/>
            <a:ext cx="11646000" cy="119304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ctr">
              <a:lnSpc>
                <a:spcPct val="100000"/>
              </a:lnSpc>
              <a:defRPr/>
            </a:pPr>
            <a:r>
              <a:rPr lang="de-DE" sz="3400" b="1" strike="noStrike" spc="-1">
                <a:solidFill>
                  <a:srgbClr val="002060"/>
                </a:solidFill>
                <a:latin typeface="Gill Sans MT"/>
                <a:ea typeface="DejaVu Sans"/>
              </a:rPr>
              <a:t>Veranstaltungsseite </a:t>
            </a:r>
            <a:endParaRPr lang="de-DE" sz="3400" b="0" strike="noStrike" spc="-1">
              <a:latin typeface="Arial"/>
            </a:endParaRPr>
          </a:p>
          <a:p>
            <a:pPr algn="ctr">
              <a:lnSpc>
                <a:spcPct val="100000"/>
              </a:lnSpc>
              <a:defRPr/>
            </a:pPr>
            <a:r>
              <a:rPr lang="de-DE" sz="3400" b="1" strike="noStrike" spc="-1">
                <a:solidFill>
                  <a:srgbClr val="002060"/>
                </a:solidFill>
                <a:latin typeface="Gill Sans MT"/>
                <a:ea typeface="Microsoft YaHei"/>
              </a:rPr>
              <a:t>›</a:t>
            </a:r>
            <a:r>
              <a:rPr lang="de-DE" sz="3400" b="1" strike="noStrike" spc="-1">
                <a:solidFill>
                  <a:srgbClr val="002060"/>
                </a:solidFill>
                <a:latin typeface="Gill Sans MT"/>
                <a:ea typeface="DejaVu Sans"/>
              </a:rPr>
              <a:t>Corona und Digitalisierung</a:t>
            </a:r>
            <a:r>
              <a:rPr lang="de-DE" sz="3400" b="1" strike="noStrike" spc="-1">
                <a:solidFill>
                  <a:srgbClr val="002060"/>
                </a:solidFill>
                <a:latin typeface="Gill Sans MT"/>
                <a:ea typeface="Microsoft YaHei"/>
              </a:rPr>
              <a:t>‹ </a:t>
            </a:r>
            <a:r>
              <a:rPr lang="de-DE" sz="3400" b="1" strike="noStrike" spc="-1">
                <a:solidFill>
                  <a:srgbClr val="002060"/>
                </a:solidFill>
                <a:latin typeface="Gill Sans MT"/>
                <a:ea typeface="DejaVu Sans"/>
              </a:rPr>
              <a:t>: </a:t>
            </a:r>
            <a:endParaRPr lang="de-DE" sz="3400" b="0" strike="noStrike" spc="-1">
              <a:latin typeface="Arial"/>
            </a:endParaRPr>
          </a:p>
          <a:p>
            <a:pPr algn="ctr">
              <a:lnSpc>
                <a:spcPct val="100000"/>
              </a:lnSpc>
              <a:defRPr/>
            </a:pPr>
            <a:r>
              <a:rPr lang="de-DE" sz="3400" b="1" strike="noStrike" spc="-1">
                <a:solidFill>
                  <a:srgbClr val="002060"/>
                </a:solidFill>
                <a:latin typeface="Gill Sans MT"/>
                <a:ea typeface="DejaVu Sans"/>
              </a:rPr>
              <a:t>Reflexionen aus der Jungen Akademie | Mainz</a:t>
            </a:r>
            <a:endParaRPr lang="de-DE" sz="3400" b="0" strike="noStrike" spc="-1">
              <a:latin typeface="Arial"/>
            </a:endParaRPr>
          </a:p>
        </p:txBody>
      </p:sp>
      <p:sp>
        <p:nvSpPr>
          <p:cNvPr id="776" name="CustomShape 2"/>
          <p:cNvSpPr/>
          <p:nvPr/>
        </p:nvSpPr>
        <p:spPr bwMode="auto">
          <a:xfrm>
            <a:off x="276840" y="1949759"/>
            <a:ext cx="5328360" cy="393516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de-DE" sz="2200" b="0" strike="noStrike" spc="-1">
                <a:solidFill>
                  <a:srgbClr val="000000"/>
                </a:solidFill>
                <a:latin typeface="Gill Sans MT"/>
                <a:ea typeface="DejaVu Sans"/>
              </a:rPr>
              <a:t>26th june 2020</a:t>
            </a:r>
            <a:endParaRPr lang="de-DE" sz="2200" b="0" strike="noStrike" spc="-1">
              <a:latin typeface="Arial"/>
            </a:endParaRPr>
          </a:p>
          <a:p>
            <a:pPr>
              <a:lnSpc>
                <a:spcPct val="100000"/>
              </a:lnSpc>
              <a:defRPr/>
            </a:pPr>
            <a:r>
              <a:rPr lang="de-DE" sz="2200" b="0" strike="noStrike" spc="-1">
                <a:solidFill>
                  <a:srgbClr val="000000"/>
                </a:solidFill>
                <a:latin typeface="Gill Sans MT"/>
                <a:ea typeface="DejaVu Sans"/>
              </a:rPr>
              <a:t> </a:t>
            </a:r>
            <a:endParaRPr lang="de-DE" sz="2200" b="0" strike="noStrike" spc="-1">
              <a:latin typeface="Arial"/>
            </a:endParaRPr>
          </a:p>
          <a:p>
            <a:pPr>
              <a:lnSpc>
                <a:spcPct val="100000"/>
              </a:lnSpc>
              <a:defRPr/>
            </a:pPr>
            <a:r>
              <a:rPr lang="en-US" sz="2200" spc="-1">
                <a:latin typeface="Gill Sans MT"/>
              </a:rPr>
              <a:t>Where are the limits of the digitization of art and what is the importance of the pandemic-related forced digitization of university teaching?</a:t>
            </a:r>
            <a:endParaRPr/>
          </a:p>
          <a:p>
            <a:pPr>
              <a:lnSpc>
                <a:spcPct val="100000"/>
              </a:lnSpc>
              <a:defRPr/>
            </a:pPr>
            <a:r>
              <a:rPr lang="en-US" sz="2200" spc="-1">
                <a:latin typeface="Gill Sans MT"/>
              </a:rPr>
              <a:t>How could a chat between a mathematician and a person worried about Corona look like?</a:t>
            </a:r>
            <a:endParaRPr/>
          </a:p>
          <a:p>
            <a:pPr>
              <a:lnSpc>
                <a:spcPct val="100000"/>
              </a:lnSpc>
              <a:defRPr/>
            </a:pPr>
            <a:endParaRPr lang="de-DE" sz="2200" b="0" strike="noStrike" spc="-1">
              <a:latin typeface="Arial"/>
            </a:endParaRPr>
          </a:p>
        </p:txBody>
      </p:sp>
      <p:pic>
        <p:nvPicPr>
          <p:cNvPr id="777" name="Grafik 139"/>
          <p:cNvPicPr/>
          <p:nvPr/>
        </p:nvPicPr>
        <p:blipFill>
          <a:blip r:embed="rId2"/>
          <a:stretch/>
        </p:blipFill>
        <p:spPr bwMode="auto">
          <a:xfrm>
            <a:off x="5747039" y="1950120"/>
            <a:ext cx="5829480" cy="46627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0" advTm="15943"/>
    </mc:Choice>
    <mc:Fallback xmlns:w="http://schemas.openxmlformats.org/wordprocessingml/2006/main" xmlns:m="http://schemas.openxmlformats.org/officeDocument/2006/math" xmlns="">
      <p:transition advClick="1" advTm="15943"/>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7" presetClass="entr" fill="hold" nodeType="clickEffect">
                                  <p:stCondLst>
                                    <p:cond delay="0"/>
                                  </p:stCondLst>
                                  <p:childTnLst>
                                    <p:set>
                                      <p:cBhvr>
                                        <p:cTn id="6" dur="1" fill="hold">
                                          <p:stCondLst>
                                            <p:cond delay="0"/>
                                          </p:stCondLst>
                                        </p:cTn>
                                        <p:tgtEl>
                                          <p:spTgt spid="777"/>
                                        </p:tgtEl>
                                        <p:attrNameLst>
                                          <p:attrName>style.visibility</p:attrName>
                                        </p:attrNameLst>
                                      </p:cBhvr>
                                      <p:to>
                                        <p:strVal val="visible"/>
                                      </p:to>
                                    </p:set>
                                    <p:animEffect transition="in" filter="fade">
                                      <p:cBhvr additive="repl">
                                        <p:cTn id="7" dur="1000"/>
                                        <p:tgtEl>
                                          <p:spTgt spid="777"/>
                                        </p:tgtEl>
                                      </p:cBhvr>
                                    </p:animEffect>
                                    <p:anim calcmode="lin" valueType="num">
                                      <p:cBhvr additive="repl">
                                        <p:cTn id="8" dur="1000" fill="hold"/>
                                        <p:tgtEl>
                                          <p:spTgt spid="777"/>
                                        </p:tgtEl>
                                        <p:attrNameLst>
                                          <p:attrName>ppt_x</p:attrName>
                                        </p:attrNameLst>
                                      </p:cBhvr>
                                      <p:tavLst>
                                        <p:tav tm="0">
                                          <p:val>
                                            <p:strVal val="#ppt_x"/>
                                          </p:val>
                                        </p:tav>
                                        <p:tav tm="100000">
                                          <p:val>
                                            <p:strVal val="#ppt_x"/>
                                          </p:val>
                                        </p:tav>
                                      </p:tavLst>
                                    </p:anim>
                                    <p:anim calcmode="lin" valueType="num">
                                      <p:cBhvr additive="repl">
                                        <p:cTn id="9" dur="1000" fill="hold"/>
                                        <p:tgtEl>
                                          <p:spTgt spid="77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fill="hold" nodeType="afterEffect">
                                  <p:stCondLst>
                                    <p:cond delay="0"/>
                                  </p:stCondLst>
                                  <p:childTnLst>
                                    <p:set>
                                      <p:cBhvr>
                                        <p:cTn id="12" dur="1" fill="hold">
                                          <p:stCondLst>
                                            <p:cond delay="0"/>
                                          </p:stCondLst>
                                        </p:cTn>
                                        <p:tgtEl>
                                          <p:spTgt spid="776"/>
                                        </p:tgtEl>
                                        <p:attrNameLst>
                                          <p:attrName>style.visibility</p:attrName>
                                        </p:attrNameLst>
                                      </p:cBhvr>
                                      <p:to>
                                        <p:strVal val="visible"/>
                                      </p:to>
                                    </p:set>
                                    <p:animEffect transition="in" filter="fade">
                                      <p:cBhvr additive="repl">
                                        <p:cTn id="13" dur="20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782" name="CustomShape 1"/>
          <p:cNvSpPr/>
          <p:nvPr/>
        </p:nvSpPr>
        <p:spPr bwMode="auto">
          <a:xfrm>
            <a:off x="6599160" y="113760"/>
            <a:ext cx="5589000" cy="292968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l">
              <a:defRPr/>
            </a:pPr>
            <a:r>
              <a:rPr lang="de-DE" sz="3300" b="1" i="0">
                <a:solidFill>
                  <a:srgbClr val="002672"/>
                </a:solidFill>
                <a:latin typeface="Gill Sans MT"/>
              </a:rPr>
              <a:t>Podiumsdiskussion der Jungen Akademie: »Hochschullehre im digitalen Zeitalter«</a:t>
            </a:r>
            <a:endParaRPr/>
          </a:p>
        </p:txBody>
      </p:sp>
      <p:sp>
        <p:nvSpPr>
          <p:cNvPr id="783" name="CustomShape 2"/>
          <p:cNvSpPr/>
          <p:nvPr/>
        </p:nvSpPr>
        <p:spPr bwMode="auto">
          <a:xfrm>
            <a:off x="6599160" y="3225960"/>
            <a:ext cx="5592600" cy="32900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en-US" sz="2100" spc="-1">
                <a:latin typeface="Gill Sans MT"/>
              </a:rPr>
              <a:t>The panel discussion problematizes the conditions and possibilities of university teaching in the 21st century. It is debated on authoritative forms and principles for university teaching in the digital age. </a:t>
            </a:r>
            <a:endParaRPr/>
          </a:p>
          <a:p>
            <a:pPr>
              <a:lnSpc>
                <a:spcPct val="100000"/>
              </a:lnSpc>
              <a:defRPr/>
            </a:pPr>
            <a:endParaRPr lang="de-DE" sz="2100" b="0" strike="noStrike" spc="-1">
              <a:latin typeface="Gill Sans MT"/>
            </a:endParaRPr>
          </a:p>
        </p:txBody>
      </p:sp>
      <p:pic>
        <p:nvPicPr>
          <p:cNvPr id="3" name="Grafik 2"/>
          <p:cNvPicPr>
            <a:picLocks noChangeAspect="1"/>
          </p:cNvPicPr>
          <p:nvPr/>
        </p:nvPicPr>
        <p:blipFill>
          <a:blip r:embed="rId2"/>
          <a:stretch/>
        </p:blipFill>
        <p:spPr bwMode="auto">
          <a:xfrm>
            <a:off x="0" y="0"/>
            <a:ext cx="3406825"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3655"/>
    </mc:Choice>
    <mc:Fallback xmlns:w="http://schemas.openxmlformats.org/wordprocessingml/2006/main" xmlns:m="http://schemas.openxmlformats.org/officeDocument/2006/math" xmlns="">
      <p:transition advClick="1" advTm="13655"/>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additive="repl">
                                        <p:cTn id="7" dur="20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pic>
        <p:nvPicPr>
          <p:cNvPr id="781" name="Grafik 143"/>
          <p:cNvPicPr/>
          <p:nvPr/>
        </p:nvPicPr>
        <p:blipFill>
          <a:blip r:embed="rId2"/>
          <a:stretch/>
        </p:blipFill>
        <p:spPr bwMode="auto">
          <a:xfrm>
            <a:off x="720" y="360"/>
            <a:ext cx="3218040" cy="6854760"/>
          </a:xfrm>
          <a:prstGeom prst="rect">
            <a:avLst/>
          </a:prstGeom>
          <a:ln>
            <a:noFill/>
          </a:ln>
        </p:spPr>
      </p:pic>
      <p:sp>
        <p:nvSpPr>
          <p:cNvPr id="782" name="CustomShape 1"/>
          <p:cNvSpPr/>
          <p:nvPr/>
        </p:nvSpPr>
        <p:spPr bwMode="auto">
          <a:xfrm>
            <a:off x="6599160" y="113760"/>
            <a:ext cx="5589000" cy="292968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ctr">
              <a:lnSpc>
                <a:spcPct val="100000"/>
              </a:lnSpc>
              <a:defRPr/>
            </a:pPr>
            <a:r>
              <a:rPr lang="de-DE" sz="3400" b="1" strike="noStrike" spc="-1">
                <a:solidFill>
                  <a:srgbClr val="002060"/>
                </a:solidFill>
                <a:latin typeface="Gill Sans MT"/>
                <a:ea typeface="DejaVu Sans"/>
              </a:rPr>
              <a:t>Digitale Gesprächsrunde der Jungen Akademie: </a:t>
            </a:r>
            <a:r>
              <a:rPr lang="de-DE" sz="3400" b="1" strike="noStrike" spc="-1">
                <a:solidFill>
                  <a:srgbClr val="0D1F63"/>
                </a:solidFill>
                <a:latin typeface="Calibri"/>
                <a:ea typeface="DejaVu Sans"/>
              </a:rPr>
              <a:t>›</a:t>
            </a:r>
            <a:r>
              <a:rPr lang="de-DE" sz="3400" b="1" strike="noStrike" spc="-1">
                <a:solidFill>
                  <a:srgbClr val="002060"/>
                </a:solidFill>
                <a:latin typeface="Gill Sans MT"/>
                <a:ea typeface="DejaVu Sans"/>
              </a:rPr>
              <a:t>Wirtschaftliche und soziale Konsequenzen von Corona</a:t>
            </a:r>
            <a:r>
              <a:rPr lang="de-DE" sz="3400" b="1" strike="noStrike" spc="-1">
                <a:solidFill>
                  <a:srgbClr val="0D1F63"/>
                </a:solidFill>
                <a:latin typeface="Calibri"/>
                <a:ea typeface="DejaVu Sans"/>
              </a:rPr>
              <a:t>‹</a:t>
            </a:r>
            <a:endParaRPr lang="de-DE" sz="3400" b="0" strike="noStrike" spc="-1">
              <a:latin typeface="Arial"/>
            </a:endParaRPr>
          </a:p>
        </p:txBody>
      </p:sp>
      <p:sp>
        <p:nvSpPr>
          <p:cNvPr id="783" name="CustomShape 2"/>
          <p:cNvSpPr/>
          <p:nvPr/>
        </p:nvSpPr>
        <p:spPr bwMode="auto">
          <a:xfrm>
            <a:off x="6599160" y="3225960"/>
            <a:ext cx="5592600" cy="32900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en-US" sz="2200" spc="-1">
                <a:latin typeface="Gill Sans MT"/>
              </a:rPr>
              <a:t>Who pays the bill?</a:t>
            </a:r>
            <a:endParaRPr/>
          </a:p>
          <a:p>
            <a:pPr>
              <a:lnSpc>
                <a:spcPct val="100000"/>
              </a:lnSpc>
              <a:defRPr/>
            </a:pPr>
            <a:r>
              <a:rPr lang="en-US" sz="2200" spc="-1">
                <a:latin typeface="Gill Sans MT"/>
              </a:rPr>
              <a:t>Are there any positive changes?</a:t>
            </a:r>
            <a:endParaRPr/>
          </a:p>
          <a:p>
            <a:pPr>
              <a:lnSpc>
                <a:spcPct val="100000"/>
              </a:lnSpc>
              <a:defRPr/>
            </a:pPr>
            <a:r>
              <a:rPr lang="en-US" sz="2200" spc="-1">
                <a:latin typeface="Gill Sans MT"/>
              </a:rPr>
              <a:t>What are the consequences and challenges?</a:t>
            </a:r>
            <a:endParaRPr/>
          </a:p>
          <a:p>
            <a:pPr>
              <a:lnSpc>
                <a:spcPct val="100000"/>
              </a:lnSpc>
              <a:defRPr/>
            </a:pPr>
            <a:r>
              <a:rPr lang="en-US" sz="2200" spc="-1">
                <a:latin typeface="Gill Sans MT"/>
              </a:rPr>
              <a:t>Which occupational groups are particularly vulnerable? </a:t>
            </a:r>
            <a:endParaRPr/>
          </a:p>
          <a:p>
            <a:pPr>
              <a:lnSpc>
                <a:spcPct val="100000"/>
              </a:lnSpc>
              <a:defRPr/>
            </a:pPr>
            <a:r>
              <a:rPr lang="en-US" sz="2200" spc="-1">
                <a:latin typeface="Gill Sans MT"/>
              </a:rPr>
              <a:t>What are the possible solutions?</a:t>
            </a:r>
            <a:endParaRPr/>
          </a:p>
          <a:p>
            <a:pPr>
              <a:lnSpc>
                <a:spcPct val="100000"/>
              </a:lnSpc>
              <a:defRPr/>
            </a:pPr>
            <a:endParaRPr lang="de-DE" sz="2200" b="0" strike="noStrike" spc="-1">
              <a:latin typeface="Arial"/>
            </a:endParaRPr>
          </a:p>
        </p:txBody>
      </p:sp>
      <p:sp>
        <p:nvSpPr>
          <p:cNvPr id="784" name="CustomShape 3"/>
          <p:cNvSpPr/>
          <p:nvPr/>
        </p:nvSpPr>
        <p:spPr bwMode="auto">
          <a:xfrm>
            <a:off x="3221640" y="0"/>
            <a:ext cx="3373920" cy="6854760"/>
          </a:xfrm>
          <a:prstGeom prst="rect">
            <a:avLst/>
          </a:prstGeom>
          <a:blipFill>
            <a:blip r:embed="rId3">
              <a:alphaModFix amt="20000"/>
            </a:blip>
            <a:stretch/>
          </a:blipFill>
          <a:ln>
            <a:no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p14:dur="0" advTm="13655"/>
    </mc:Choice>
    <mc:Fallback xmlns:w="http://schemas.openxmlformats.org/wordprocessingml/2006/main" xmlns:m="http://schemas.openxmlformats.org/officeDocument/2006/math" xmlns="">
      <p:transition advClick="1" advTm="13655"/>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7" presetClass="entr"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additive="repl">
                                        <p:cTn id="7" dur="1000"/>
                                        <p:tgtEl>
                                          <p:spTgt spid="781"/>
                                        </p:tgtEl>
                                      </p:cBhvr>
                                    </p:animEffect>
                                    <p:anim calcmode="lin" valueType="num">
                                      <p:cBhvr additive="repl">
                                        <p:cTn id="8" dur="1000" fill="hold"/>
                                        <p:tgtEl>
                                          <p:spTgt spid="781"/>
                                        </p:tgtEl>
                                        <p:attrNameLst>
                                          <p:attrName>ppt_x</p:attrName>
                                        </p:attrNameLst>
                                      </p:cBhvr>
                                      <p:tavLst>
                                        <p:tav tm="0">
                                          <p:val>
                                            <p:strVal val="#ppt_x"/>
                                          </p:val>
                                        </p:tav>
                                        <p:tav tm="100000">
                                          <p:val>
                                            <p:strVal val="#ppt_x"/>
                                          </p:val>
                                        </p:tav>
                                      </p:tavLst>
                                    </p:anim>
                                    <p:anim calcmode="lin" valueType="num">
                                      <p:cBhvr additive="repl">
                                        <p:cTn id="9" dur="1000" fill="hold"/>
                                        <p:tgtEl>
                                          <p:spTgt spid="78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fill="hold" nodeType="afterEffect">
                                  <p:stCondLst>
                                    <p:cond delay="0"/>
                                  </p:stCondLst>
                                  <p:childTnLst>
                                    <p:set>
                                      <p:cBhvr>
                                        <p:cTn id="12" dur="1" fill="hold">
                                          <p:stCondLst>
                                            <p:cond delay="0"/>
                                          </p:stCondLst>
                                        </p:cTn>
                                        <p:tgtEl>
                                          <p:spTgt spid="783"/>
                                        </p:tgtEl>
                                        <p:attrNameLst>
                                          <p:attrName>style.visibility</p:attrName>
                                        </p:attrNameLst>
                                      </p:cBhvr>
                                      <p:to>
                                        <p:strVal val="visible"/>
                                      </p:to>
                                    </p:set>
                                    <p:animEffect transition="in" filter="fade">
                                      <p:cBhvr additive="repl">
                                        <p:cTn id="13" dur="20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782" name="CustomShape 1"/>
          <p:cNvSpPr/>
          <p:nvPr/>
        </p:nvSpPr>
        <p:spPr bwMode="auto">
          <a:xfrm>
            <a:off x="6599160" y="113760"/>
            <a:ext cx="5589000" cy="292968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l">
              <a:defRPr/>
            </a:pPr>
            <a:r>
              <a:rPr lang="de-DE" sz="3300" b="1">
                <a:solidFill>
                  <a:srgbClr val="0D1F63"/>
                </a:solidFill>
                <a:latin typeface="Gill Sans MT"/>
              </a:rPr>
              <a:t>Eine Frage des Geschlechts? Chancengleichheit in der Akademie</a:t>
            </a:r>
            <a:endParaRPr lang="de-DE" sz="3300" b="1" i="0">
              <a:solidFill>
                <a:srgbClr val="0D1F63"/>
              </a:solidFill>
              <a:latin typeface="Gill Sans MT"/>
            </a:endParaRPr>
          </a:p>
        </p:txBody>
      </p:sp>
      <p:sp>
        <p:nvSpPr>
          <p:cNvPr id="783" name="CustomShape 2"/>
          <p:cNvSpPr/>
          <p:nvPr/>
        </p:nvSpPr>
        <p:spPr bwMode="auto">
          <a:xfrm>
            <a:off x="6599160" y="3225960"/>
            <a:ext cx="5592600" cy="32900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en-US" sz="2400">
                <a:latin typeface="Gill Sans MT"/>
              </a:rPr>
              <a:t>What is the influence of gender on </a:t>
            </a:r>
            <a:endParaRPr/>
          </a:p>
          <a:p>
            <a:pPr>
              <a:lnSpc>
                <a:spcPct val="100000"/>
              </a:lnSpc>
              <a:defRPr/>
            </a:pPr>
            <a:r>
              <a:rPr lang="en-US" sz="2400">
                <a:latin typeface="Gill Sans MT"/>
              </a:rPr>
              <a:t>success at work and in Akademie der Wissenschaften und der Literatur? </a:t>
            </a:r>
            <a:r>
              <a:rPr lang="de-DE" sz="2400">
                <a:latin typeface="Gill Sans MT"/>
              </a:rPr>
              <a:t> </a:t>
            </a:r>
            <a:endParaRPr lang="de-DE" sz="2100" b="0" strike="noStrike" spc="-1">
              <a:latin typeface="Gill Sans MT"/>
            </a:endParaRPr>
          </a:p>
        </p:txBody>
      </p:sp>
      <p:sp>
        <p:nvSpPr>
          <p:cNvPr id="3" name="CustomShape 3"/>
          <p:cNvSpPr/>
          <p:nvPr/>
        </p:nvSpPr>
        <p:spPr bwMode="auto">
          <a:xfrm>
            <a:off x="3260435" y="9236"/>
            <a:ext cx="3373920" cy="6854760"/>
          </a:xfrm>
          <a:prstGeom prst="rect">
            <a:avLst/>
          </a:prstGeom>
          <a:blipFill>
            <a:blip r:embed="rId2">
              <a:alphaModFix amt="20000"/>
            </a:blip>
            <a:stretch/>
          </a:blipFill>
          <a:ln>
            <a:noFill/>
          </a:ln>
        </p:spPr>
        <p:style>
          <a:lnRef idx="2">
            <a:schemeClr val="accent1">
              <a:shade val="50000"/>
            </a:schemeClr>
          </a:lnRef>
          <a:fillRef idx="1">
            <a:schemeClr val="accent1"/>
          </a:fillRef>
          <a:effectRef idx="0">
            <a:schemeClr val="accent1"/>
          </a:effectRef>
          <a:fontRef idx="minor"/>
        </p:style>
        <p:txBody>
          <a:bodyPr/>
          <a:lstStyle/>
          <a:p>
            <a:pPr>
              <a:defRPr/>
            </a:pPr>
            <a:endParaRPr lang="de-DE"/>
          </a:p>
        </p:txBody>
      </p:sp>
      <p:pic>
        <p:nvPicPr>
          <p:cNvPr id="4" name="Grafik 143"/>
          <p:cNvPicPr/>
          <p:nvPr/>
        </p:nvPicPr>
        <p:blipFill>
          <a:blip r:embed="rId3"/>
          <a:srcRect l="1852" r="1852"/>
          <a:stretch/>
        </p:blipFill>
        <p:spPr bwMode="auto">
          <a:xfrm>
            <a:off x="0" y="-9236"/>
            <a:ext cx="3260435" cy="6858000"/>
          </a:xfrm>
          <a:prstGeom prst="rect">
            <a:avLst/>
          </a:prstGeom>
          <a:blipFill>
            <a:blip r:embed="rId4">
              <a:alphaModFix amt="20000"/>
            </a:blip>
            <a:stretch/>
          </a:blipFill>
          <a:ln>
            <a:noFill/>
          </a:ln>
        </p:spPr>
      </p:pic>
      <p:sp>
        <p:nvSpPr>
          <p:cNvPr id="6" name="CustomShape 3"/>
          <p:cNvSpPr/>
          <p:nvPr/>
        </p:nvSpPr>
        <p:spPr bwMode="auto">
          <a:xfrm>
            <a:off x="6595559" y="0"/>
            <a:ext cx="5928950" cy="6854760"/>
          </a:xfrm>
          <a:prstGeom prst="rect">
            <a:avLst/>
          </a:prstGeom>
          <a:blipFill>
            <a:blip r:embed="rId5">
              <a:alphaModFix amt="20000"/>
            </a:blip>
            <a:stretch/>
          </a:blipFill>
          <a:ln>
            <a:noFill/>
          </a:ln>
        </p:spPr>
        <p:style>
          <a:lnRef idx="2">
            <a:schemeClr val="accent1">
              <a:shade val="50000"/>
            </a:schemeClr>
          </a:lnRef>
          <a:fillRef idx="1">
            <a:schemeClr val="accent1"/>
          </a:fillRef>
          <a:effectRef idx="0">
            <a:schemeClr val="accent1"/>
          </a:effectRef>
          <a:fontRef idx="minor"/>
        </p:style>
        <p:txBody>
          <a:bodyPr/>
          <a:lstStyle/>
          <a:p>
            <a:pPr>
              <a:defRPr/>
            </a:pPr>
            <a:endParaRPr lang="de-DE"/>
          </a:p>
        </p:txBody>
      </p:sp>
    </p:spTree>
  </p:cSld>
  <p:clrMapOvr>
    <a:masterClrMapping/>
  </p:clrMapOvr>
  <mc:AlternateContent xmlns:mc="http://schemas.openxmlformats.org/markup-compatibility/2006" xmlns:p14="http://schemas.microsoft.com/office/powerpoint/2010/main">
    <mc:Choice Requires="p14">
      <p:transition p14:dur="0" advTm="13655"/>
    </mc:Choice>
    <mc:Fallback xmlns:w="http://schemas.openxmlformats.org/wordprocessingml/2006/main" xmlns:m="http://schemas.openxmlformats.org/officeDocument/2006/math" xmlns="">
      <p:transition advClick="1" advTm="13655"/>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additive="repl">
                                        <p:cTn id="7" dur="2000"/>
                                        <p:tgtEl>
                                          <p:spTgt spid="78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additive="repl">
                                        <p:cTn id="12" dur="1000"/>
                                        <p:tgtEl>
                                          <p:spTgt spid="4"/>
                                        </p:tgtEl>
                                      </p:cBhvr>
                                    </p:animEffect>
                                    <p:anim calcmode="lin" valueType="num">
                                      <p:cBhvr additive="repl">
                                        <p:cTn id="13" dur="1000" fill="hold"/>
                                        <p:tgtEl>
                                          <p:spTgt spid="4"/>
                                        </p:tgtEl>
                                        <p:attrNameLst>
                                          <p:attrName>ppt_x</p:attrName>
                                        </p:attrNameLst>
                                      </p:cBhvr>
                                      <p:tavLst>
                                        <p:tav tm="0">
                                          <p:val>
                                            <p:strVal val="#ppt_x"/>
                                          </p:val>
                                        </p:tav>
                                        <p:tav tm="100000">
                                          <p:val>
                                            <p:strVal val="#ppt_x"/>
                                          </p:val>
                                        </p:tav>
                                      </p:tavLst>
                                    </p:anim>
                                    <p:anim calcmode="lin" valueType="num">
                                      <p:cBhvr additive="repl">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782" name="CustomShape 1"/>
          <p:cNvSpPr/>
          <p:nvPr/>
        </p:nvSpPr>
        <p:spPr bwMode="auto">
          <a:xfrm>
            <a:off x="6599160" y="113760"/>
            <a:ext cx="5589000" cy="292968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l">
              <a:defRPr/>
            </a:pPr>
            <a:r>
              <a:rPr lang="de-DE" sz="3300" b="1" i="0">
                <a:solidFill>
                  <a:srgbClr val="002672"/>
                </a:solidFill>
                <a:latin typeface="Gill Sans MT"/>
              </a:rPr>
              <a:t>Performances: Grenzen der Künste im Zeitalter der Digitalisierung</a:t>
            </a:r>
            <a:endParaRPr/>
          </a:p>
        </p:txBody>
      </p:sp>
      <p:sp>
        <p:nvSpPr>
          <p:cNvPr id="783" name="CustomShape 2"/>
          <p:cNvSpPr/>
          <p:nvPr/>
        </p:nvSpPr>
        <p:spPr bwMode="auto">
          <a:xfrm>
            <a:off x="6599160" y="3225960"/>
            <a:ext cx="5592600" cy="32900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de-DE" sz="2100">
                <a:latin typeface="Gill Sans MT"/>
              </a:rPr>
              <a:t>›Grenzen der Künste‹ –</a:t>
            </a:r>
            <a:r>
              <a:rPr lang="en-US" sz="2100" spc="-1">
                <a:latin typeface="Gill Sans MT"/>
              </a:rPr>
              <a:t> this is the topic explored by the working group of the same name at Junge Akademie | Mainz not only engaged in theoretical and scientific debates, but also explored its artistic manifestations.</a:t>
            </a:r>
            <a:endParaRPr lang="de-DE" sz="2100" b="0" strike="noStrike" spc="-1">
              <a:latin typeface="Gill Sans MT"/>
            </a:endParaRPr>
          </a:p>
        </p:txBody>
      </p:sp>
      <p:pic>
        <p:nvPicPr>
          <p:cNvPr id="2" name="Grafik 143"/>
          <p:cNvPicPr/>
          <p:nvPr/>
        </p:nvPicPr>
        <p:blipFill>
          <a:blip r:embed="rId2"/>
          <a:srcRect l="1850" r="1849"/>
          <a:stretch/>
        </p:blipFill>
        <p:spPr bwMode="auto">
          <a:xfrm>
            <a:off x="0" y="0"/>
            <a:ext cx="3260435" cy="6858000"/>
          </a:xfrm>
          <a:prstGeom prst="rect">
            <a:avLst/>
          </a:prstGeom>
          <a:blipFill>
            <a:blip r:embed="rId3">
              <a:alphaModFix amt="20000"/>
            </a:blip>
            <a:stretch/>
          </a:blipFill>
          <a:ln>
            <a:noFill/>
          </a:ln>
        </p:spPr>
      </p:pic>
      <p:sp>
        <p:nvSpPr>
          <p:cNvPr id="3" name="CustomShape 3"/>
          <p:cNvSpPr/>
          <p:nvPr/>
        </p:nvSpPr>
        <p:spPr bwMode="auto">
          <a:xfrm>
            <a:off x="3260435" y="0"/>
            <a:ext cx="3373920" cy="6854760"/>
          </a:xfrm>
          <a:prstGeom prst="rect">
            <a:avLst/>
          </a:prstGeom>
          <a:blipFill>
            <a:blip r:embed="rId4">
              <a:alphaModFix amt="20000"/>
            </a:blip>
            <a:stretch/>
          </a:blipFill>
          <a:ln>
            <a:noFill/>
          </a:ln>
        </p:spPr>
        <p:style>
          <a:lnRef idx="2">
            <a:schemeClr val="accent1">
              <a:shade val="50000"/>
            </a:schemeClr>
          </a:lnRef>
          <a:fillRef idx="1">
            <a:schemeClr val="accent1"/>
          </a:fillRef>
          <a:effectRef idx="0">
            <a:schemeClr val="accent1"/>
          </a:effectRef>
          <a:fontRef idx="minor"/>
        </p:style>
        <p:txBody>
          <a:bodyPr/>
          <a:lstStyle/>
          <a:p>
            <a:pPr>
              <a:defRPr/>
            </a:pPr>
            <a:endParaRPr lang="de-DE"/>
          </a:p>
        </p:txBody>
      </p:sp>
      <p:sp>
        <p:nvSpPr>
          <p:cNvPr id="4" name="CustomShape 3"/>
          <p:cNvSpPr/>
          <p:nvPr/>
        </p:nvSpPr>
        <p:spPr bwMode="auto">
          <a:xfrm>
            <a:off x="6595559" y="0"/>
            <a:ext cx="5592601" cy="6854760"/>
          </a:xfrm>
          <a:prstGeom prst="rect">
            <a:avLst/>
          </a:prstGeom>
          <a:blipFill>
            <a:blip r:embed="rId5">
              <a:alphaModFix amt="20000"/>
            </a:blip>
            <a:stretch/>
          </a:blipFill>
          <a:ln>
            <a:noFill/>
          </a:ln>
        </p:spPr>
        <p:style>
          <a:lnRef idx="2">
            <a:schemeClr val="accent1">
              <a:shade val="50000"/>
            </a:schemeClr>
          </a:lnRef>
          <a:fillRef idx="1">
            <a:schemeClr val="accent1"/>
          </a:fillRef>
          <a:effectRef idx="0">
            <a:schemeClr val="accent1"/>
          </a:effectRef>
          <a:fontRef idx="minor"/>
        </p:style>
        <p:txBody>
          <a:bodyPr/>
          <a:lstStyle/>
          <a:p>
            <a:pPr>
              <a:defRPr/>
            </a:pPr>
            <a:endParaRPr lang="de-DE"/>
          </a:p>
        </p:txBody>
      </p:sp>
    </p:spTree>
  </p:cSld>
  <p:clrMapOvr>
    <a:masterClrMapping/>
  </p:clrMapOvr>
  <mc:AlternateContent xmlns:mc="http://schemas.openxmlformats.org/markup-compatibility/2006" xmlns:p14="http://schemas.microsoft.com/office/powerpoint/2010/main">
    <mc:Choice Requires="p14">
      <p:transition p14:dur="0" advTm="13655"/>
    </mc:Choice>
    <mc:Fallback xmlns:w="http://schemas.openxmlformats.org/wordprocessingml/2006/main" xmlns:m="http://schemas.openxmlformats.org/officeDocument/2006/math" xmlns="">
      <p:transition advClick="1" advTm="13655"/>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additive="repl">
                                        <p:cTn id="7" dur="2000"/>
                                        <p:tgtEl>
                                          <p:spTgt spid="78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additive="repl">
                                        <p:cTn id="12" dur="1000"/>
                                        <p:tgtEl>
                                          <p:spTgt spid="2"/>
                                        </p:tgtEl>
                                      </p:cBhvr>
                                    </p:animEffect>
                                    <p:anim calcmode="lin" valueType="num">
                                      <p:cBhvr additive="repl">
                                        <p:cTn id="13" dur="1000" fill="hold"/>
                                        <p:tgtEl>
                                          <p:spTgt spid="2"/>
                                        </p:tgtEl>
                                        <p:attrNameLst>
                                          <p:attrName>ppt_x</p:attrName>
                                        </p:attrNameLst>
                                      </p:cBhvr>
                                      <p:tavLst>
                                        <p:tav tm="0">
                                          <p:val>
                                            <p:strVal val="#ppt_x"/>
                                          </p:val>
                                        </p:tav>
                                        <p:tav tm="100000">
                                          <p:val>
                                            <p:strVal val="#ppt_x"/>
                                          </p:val>
                                        </p:tav>
                                      </p:tavLst>
                                    </p:anim>
                                    <p:anim calcmode="lin" valueType="num">
                                      <p:cBhvr additive="repl">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solidFill>
          <a:srgbClr val="00888C"/>
        </a:solidFill>
        <a:effectLst/>
      </p:bgPr>
    </p:bg>
    <p:spTree>
      <p:nvGrpSpPr>
        <p:cNvPr id="1" name=""/>
        <p:cNvGrpSpPr/>
        <p:nvPr/>
      </p:nvGrpSpPr>
      <p:grpSpPr bwMode="auto">
        <a:xfrm>
          <a:off x="0" y="0"/>
          <a:ext cx="0" cy="0"/>
          <a:chOff x="0" y="0"/>
          <a:chExt cx="0" cy="0"/>
        </a:xfrm>
      </p:grpSpPr>
      <p:sp>
        <p:nvSpPr>
          <p:cNvPr id="708" name="CustomShape 1"/>
          <p:cNvSpPr/>
          <p:nvPr/>
        </p:nvSpPr>
        <p:spPr bwMode="auto">
          <a:xfrm>
            <a:off x="3781380" y="2768760"/>
            <a:ext cx="4629240" cy="132048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gn="ctr">
              <a:lnSpc>
                <a:spcPct val="100000"/>
              </a:lnSpc>
              <a:defRPr/>
            </a:pPr>
            <a:r>
              <a:rPr lang="de-DE" sz="4800" spc="-1" dirty="0">
                <a:solidFill>
                  <a:srgbClr val="FFFFFF"/>
                </a:solidFill>
                <a:latin typeface="Gill Sans MT"/>
                <a:ea typeface="Palatino"/>
              </a:rPr>
              <a:t>More </a:t>
            </a:r>
            <a:r>
              <a:rPr lang="de-DE" sz="4800" spc="-1" dirty="0" err="1">
                <a:solidFill>
                  <a:srgbClr val="FFFFFF"/>
                </a:solidFill>
                <a:latin typeface="Gill Sans MT"/>
                <a:ea typeface="Palatino"/>
              </a:rPr>
              <a:t>A</a:t>
            </a:r>
            <a:r>
              <a:rPr lang="de-DE" sz="4800" b="0" strike="noStrike" spc="-1" dirty="0" err="1">
                <a:solidFill>
                  <a:srgbClr val="FFFFFF"/>
                </a:solidFill>
                <a:latin typeface="Gill Sans MT"/>
                <a:ea typeface="Palatino"/>
              </a:rPr>
              <a:t>ctivities</a:t>
            </a:r>
            <a:endParaRPr lang="de-DE" sz="4800" b="0" strike="noStrike" spc="-1" dirty="0">
              <a:latin typeface="Arial"/>
            </a:endParaRPr>
          </a:p>
        </p:txBody>
      </p:sp>
      <p:sp>
        <p:nvSpPr>
          <p:cNvPr id="3" name="Rechteck 2"/>
          <p:cNvSpPr/>
          <p:nvPr/>
        </p:nvSpPr>
        <p:spPr bwMode="auto">
          <a:xfrm>
            <a:off x="7553325" y="2366280"/>
            <a:ext cx="5198730" cy="5219528"/>
          </a:xfrm>
          <a:prstGeom prst="rect">
            <a:avLst/>
          </a:prstGeom>
          <a:blipFill>
            <a:blip r:embed="rId2">
              <a:alphaModFix amt="10000"/>
            </a:blip>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mc:AlternateContent xmlns:mc="http://schemas.openxmlformats.org/markup-compatibility/2006" xmlns:p14="http://schemas.microsoft.com/office/powerpoint/2010/main">
    <mc:Choice Requires="p14">
      <p:transition p14:dur="0" advTm="4152"/>
    </mc:Choice>
    <mc:Fallback xmlns:w="http://schemas.openxmlformats.org/wordprocessingml/2006/main" xmlns:m="http://schemas.openxmlformats.org/officeDocument/2006/math" xmlns="">
      <p:transition advClick="1" advTm="4152"/>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277" name="CustomShape 1"/>
          <p:cNvSpPr/>
          <p:nvPr/>
        </p:nvSpPr>
        <p:spPr bwMode="auto">
          <a:xfrm>
            <a:off x="-36000" y="0"/>
            <a:ext cx="12276000" cy="6947640"/>
          </a:xfrm>
          <a:prstGeom prst="rect">
            <a:avLst/>
          </a:prstGeom>
          <a:blipFill>
            <a:blip r:embed="rId2">
              <a:alphaModFix amt="20000"/>
            </a:blip>
            <a:stretch/>
          </a:blipFill>
          <a:ln>
            <a:noFill/>
          </a:ln>
        </p:spPr>
        <p:style>
          <a:lnRef idx="2">
            <a:schemeClr val="accent1">
              <a:shade val="50000"/>
            </a:schemeClr>
          </a:lnRef>
          <a:fillRef idx="1">
            <a:schemeClr val="accent1"/>
          </a:fillRef>
          <a:effectRef idx="0">
            <a:schemeClr val="accent1"/>
          </a:effectRef>
          <a:fontRef idx="minor"/>
        </p:style>
      </p:sp>
      <p:sp>
        <p:nvSpPr>
          <p:cNvPr id="278" name="CustomShape 2"/>
          <p:cNvSpPr/>
          <p:nvPr/>
        </p:nvSpPr>
        <p:spPr bwMode="auto">
          <a:xfrm>
            <a:off x="506002" y="914514"/>
            <a:ext cx="11179995" cy="5371605"/>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gn="ctr">
              <a:lnSpc>
                <a:spcPct val="150000"/>
              </a:lnSpc>
              <a:defRPr/>
            </a:pPr>
            <a:r>
              <a:rPr lang="de-DE" sz="2800" b="1" u="sng" dirty="0">
                <a:latin typeface="Gill Sans MT"/>
              </a:rPr>
              <a:t>Die Akademie der Wissenschaften und der Literatur | Mainz </a:t>
            </a:r>
          </a:p>
          <a:p>
            <a:pPr>
              <a:lnSpc>
                <a:spcPct val="150000"/>
              </a:lnSpc>
              <a:defRPr/>
            </a:pPr>
            <a:endParaRPr lang="de-DE" sz="2800" dirty="0">
              <a:latin typeface="Gill Sans MT"/>
            </a:endParaRPr>
          </a:p>
          <a:p>
            <a:pPr>
              <a:lnSpc>
                <a:spcPct val="150000"/>
              </a:lnSpc>
              <a:defRPr/>
            </a:pPr>
            <a:r>
              <a:rPr lang="de-DE" sz="2800" dirty="0" err="1">
                <a:latin typeface="Gill Sans MT"/>
              </a:rPr>
              <a:t>is</a:t>
            </a:r>
            <a:r>
              <a:rPr lang="de-DE" sz="2800" dirty="0">
                <a:latin typeface="Gill Sans MT"/>
              </a:rPr>
              <a:t> a non-university </a:t>
            </a:r>
            <a:r>
              <a:rPr lang="de-DE" sz="2800" dirty="0" err="1">
                <a:latin typeface="Gill Sans MT"/>
              </a:rPr>
              <a:t>research</a:t>
            </a:r>
            <a:r>
              <a:rPr lang="de-DE" sz="2800" dirty="0">
                <a:latin typeface="Gill Sans MT"/>
              </a:rPr>
              <a:t> </a:t>
            </a:r>
            <a:r>
              <a:rPr lang="de-DE" sz="2800" dirty="0" err="1">
                <a:latin typeface="Gill Sans MT"/>
              </a:rPr>
              <a:t>institution</a:t>
            </a:r>
            <a:r>
              <a:rPr lang="de-DE" sz="2800" dirty="0">
                <a:latin typeface="Gill Sans MT"/>
              </a:rPr>
              <a:t> and </a:t>
            </a:r>
            <a:r>
              <a:rPr lang="de-DE" sz="2800" dirty="0" err="1">
                <a:latin typeface="Gill Sans MT"/>
              </a:rPr>
              <a:t>learned</a:t>
            </a:r>
            <a:r>
              <a:rPr lang="de-DE" sz="2800" dirty="0">
                <a:latin typeface="Gill Sans MT"/>
              </a:rPr>
              <a:t> </a:t>
            </a:r>
            <a:r>
              <a:rPr lang="de-DE" sz="2800" dirty="0" err="1">
                <a:latin typeface="Gill Sans MT"/>
              </a:rPr>
              <a:t>society</a:t>
            </a:r>
            <a:r>
              <a:rPr lang="de-DE" sz="2800" dirty="0">
                <a:latin typeface="Gill Sans MT"/>
              </a:rPr>
              <a:t>. </a:t>
            </a:r>
            <a:endParaRPr dirty="0"/>
          </a:p>
          <a:p>
            <a:pPr>
              <a:lnSpc>
                <a:spcPct val="150000"/>
              </a:lnSpc>
              <a:defRPr/>
            </a:pPr>
            <a:r>
              <a:rPr lang="de-DE" sz="2800" dirty="0">
                <a:latin typeface="Gill Sans MT"/>
              </a:rPr>
              <a:t>The </a:t>
            </a:r>
            <a:r>
              <a:rPr lang="de-DE" sz="2800" dirty="0" err="1">
                <a:latin typeface="Gill Sans MT"/>
              </a:rPr>
              <a:t>aim</a:t>
            </a:r>
            <a:r>
              <a:rPr lang="de-DE" sz="2800" dirty="0">
                <a:latin typeface="Gill Sans MT"/>
              </a:rPr>
              <a:t> </a:t>
            </a:r>
            <a:r>
              <a:rPr lang="de-DE" sz="2800" dirty="0" err="1">
                <a:latin typeface="Gill Sans MT"/>
              </a:rPr>
              <a:t>of</a:t>
            </a:r>
            <a:r>
              <a:rPr lang="de-DE" sz="2800" dirty="0">
                <a:latin typeface="Gill Sans MT"/>
              </a:rPr>
              <a:t> </a:t>
            </a:r>
            <a:r>
              <a:rPr lang="de-DE" sz="2800" dirty="0" err="1">
                <a:latin typeface="Gill Sans MT"/>
              </a:rPr>
              <a:t>the</a:t>
            </a:r>
            <a:r>
              <a:rPr lang="de-DE" sz="2800" dirty="0">
                <a:latin typeface="Gill Sans MT"/>
              </a:rPr>
              <a:t> </a:t>
            </a:r>
            <a:r>
              <a:rPr lang="de-DE" sz="2800" dirty="0" err="1">
                <a:latin typeface="Gill Sans MT"/>
              </a:rPr>
              <a:t>academy</a:t>
            </a:r>
            <a:r>
              <a:rPr lang="de-DE" sz="2800" dirty="0">
                <a:latin typeface="Gill Sans MT"/>
              </a:rPr>
              <a:t> </a:t>
            </a:r>
            <a:r>
              <a:rPr lang="de-DE" sz="2800" dirty="0" err="1">
                <a:latin typeface="Gill Sans MT"/>
              </a:rPr>
              <a:t>is</a:t>
            </a:r>
            <a:r>
              <a:rPr lang="de-DE" sz="2800" dirty="0">
                <a:latin typeface="Gill Sans MT"/>
              </a:rPr>
              <a:t> </a:t>
            </a:r>
            <a:r>
              <a:rPr lang="de-DE" sz="2800" dirty="0" err="1">
                <a:latin typeface="Gill Sans MT"/>
              </a:rPr>
              <a:t>the</a:t>
            </a:r>
            <a:r>
              <a:rPr lang="de-DE" sz="2800" dirty="0">
                <a:latin typeface="Gill Sans MT"/>
              </a:rPr>
              <a:t> </a:t>
            </a:r>
            <a:r>
              <a:rPr lang="de-DE" sz="2800" dirty="0" err="1">
                <a:latin typeface="Gill Sans MT"/>
              </a:rPr>
              <a:t>cultivation</a:t>
            </a:r>
            <a:r>
              <a:rPr lang="de-DE" sz="2800" dirty="0">
                <a:latin typeface="Gill Sans MT"/>
              </a:rPr>
              <a:t> </a:t>
            </a:r>
            <a:r>
              <a:rPr lang="de-DE" sz="2800" dirty="0" err="1">
                <a:latin typeface="Gill Sans MT"/>
              </a:rPr>
              <a:t>of</a:t>
            </a:r>
            <a:r>
              <a:rPr lang="de-DE" sz="2800" dirty="0">
                <a:latin typeface="Gill Sans MT"/>
              </a:rPr>
              <a:t> </a:t>
            </a:r>
            <a:r>
              <a:rPr lang="de-DE" sz="2800" dirty="0" err="1">
                <a:latin typeface="Gill Sans MT"/>
              </a:rPr>
              <a:t>science</a:t>
            </a:r>
            <a:r>
              <a:rPr lang="de-DE" sz="2800" dirty="0">
                <a:latin typeface="Gill Sans MT"/>
              </a:rPr>
              <a:t> and </a:t>
            </a:r>
            <a:r>
              <a:rPr lang="de-DE" sz="2800" dirty="0" err="1">
                <a:latin typeface="Gill Sans MT"/>
              </a:rPr>
              <a:t>literature</a:t>
            </a:r>
            <a:r>
              <a:rPr lang="de-DE" sz="2800" dirty="0">
                <a:latin typeface="Gill Sans MT"/>
              </a:rPr>
              <a:t>, and </a:t>
            </a:r>
            <a:r>
              <a:rPr lang="de-DE" sz="2800" dirty="0" err="1">
                <a:latin typeface="Gill Sans MT"/>
              </a:rPr>
              <a:t>the</a:t>
            </a:r>
            <a:r>
              <a:rPr lang="de-DE" sz="2800" dirty="0">
                <a:latin typeface="Gill Sans MT"/>
              </a:rPr>
              <a:t> </a:t>
            </a:r>
            <a:r>
              <a:rPr lang="de-DE" sz="2800" dirty="0" err="1">
                <a:latin typeface="Gill Sans MT"/>
              </a:rPr>
              <a:t>preservation</a:t>
            </a:r>
            <a:r>
              <a:rPr lang="de-DE" sz="2800" dirty="0">
                <a:latin typeface="Gill Sans MT"/>
              </a:rPr>
              <a:t> and </a:t>
            </a:r>
            <a:r>
              <a:rPr lang="de-DE" sz="2800" dirty="0" err="1">
                <a:latin typeface="Gill Sans MT"/>
              </a:rPr>
              <a:t>promotion</a:t>
            </a:r>
            <a:r>
              <a:rPr lang="de-DE" sz="2800" dirty="0">
                <a:latin typeface="Gill Sans MT"/>
              </a:rPr>
              <a:t> </a:t>
            </a:r>
            <a:r>
              <a:rPr lang="de-DE" sz="2800" dirty="0" err="1">
                <a:latin typeface="Gill Sans MT"/>
              </a:rPr>
              <a:t>of</a:t>
            </a:r>
            <a:r>
              <a:rPr lang="de-DE" sz="2800" dirty="0">
                <a:latin typeface="Gill Sans MT"/>
              </a:rPr>
              <a:t> </a:t>
            </a:r>
            <a:r>
              <a:rPr lang="de-DE" sz="2800" dirty="0" err="1">
                <a:latin typeface="Gill Sans MT"/>
              </a:rPr>
              <a:t>culture</a:t>
            </a:r>
            <a:r>
              <a:rPr lang="de-DE" sz="2800" dirty="0">
                <a:latin typeface="Gill Sans MT"/>
              </a:rPr>
              <a:t>. </a:t>
            </a:r>
          </a:p>
          <a:p>
            <a:pPr>
              <a:lnSpc>
                <a:spcPct val="150000"/>
              </a:lnSpc>
              <a:defRPr/>
            </a:pPr>
            <a:r>
              <a:rPr lang="de-DE" sz="2800" dirty="0">
                <a:latin typeface="Gill Sans MT"/>
              </a:rPr>
              <a:t>In </a:t>
            </a:r>
            <a:r>
              <a:rPr lang="de-DE" sz="2800" dirty="0" err="1">
                <a:latin typeface="Gill Sans MT"/>
              </a:rPr>
              <a:t>addition</a:t>
            </a:r>
            <a:r>
              <a:rPr lang="de-DE" sz="2800" dirty="0">
                <a:latin typeface="Gill Sans MT"/>
              </a:rPr>
              <a:t>, </a:t>
            </a:r>
            <a:r>
              <a:rPr lang="de-DE" sz="2800" dirty="0" err="1">
                <a:latin typeface="Gill Sans MT"/>
              </a:rPr>
              <a:t>it</a:t>
            </a:r>
            <a:r>
              <a:rPr lang="de-DE" sz="2800" dirty="0">
                <a:latin typeface="Gill Sans MT"/>
              </a:rPr>
              <a:t> </a:t>
            </a:r>
            <a:r>
              <a:rPr lang="de-DE" sz="2800" dirty="0" err="1">
                <a:latin typeface="Gill Sans MT"/>
              </a:rPr>
              <a:t>is</a:t>
            </a:r>
            <a:r>
              <a:rPr lang="de-DE" sz="2800" dirty="0">
                <a:latin typeface="Gill Sans MT"/>
              </a:rPr>
              <a:t> </a:t>
            </a:r>
            <a:r>
              <a:rPr lang="de-DE" sz="2800" dirty="0" err="1">
                <a:latin typeface="Gill Sans MT"/>
              </a:rPr>
              <a:t>dedicated</a:t>
            </a:r>
            <a:r>
              <a:rPr lang="de-DE" sz="2800" dirty="0">
                <a:latin typeface="Gill Sans MT"/>
              </a:rPr>
              <a:t> </a:t>
            </a:r>
            <a:r>
              <a:rPr lang="de-DE" sz="2800" dirty="0" err="1">
                <a:latin typeface="Gill Sans MT"/>
              </a:rPr>
              <a:t>to</a:t>
            </a:r>
            <a:r>
              <a:rPr lang="de-DE" sz="2800" dirty="0">
                <a:latin typeface="Gill Sans MT"/>
              </a:rPr>
              <a:t> </a:t>
            </a:r>
            <a:r>
              <a:rPr lang="de-DE" sz="2800" dirty="0" err="1">
                <a:latin typeface="Gill Sans MT"/>
              </a:rPr>
              <a:t>the</a:t>
            </a:r>
            <a:r>
              <a:rPr lang="de-DE" sz="2800" dirty="0">
                <a:latin typeface="Gill Sans MT"/>
              </a:rPr>
              <a:t> </a:t>
            </a:r>
            <a:r>
              <a:rPr lang="de-DE" sz="2800" dirty="0" err="1">
                <a:latin typeface="Gill Sans MT"/>
              </a:rPr>
              <a:t>promotion</a:t>
            </a:r>
            <a:r>
              <a:rPr lang="de-DE" sz="2800" dirty="0">
                <a:latin typeface="Gill Sans MT"/>
              </a:rPr>
              <a:t> </a:t>
            </a:r>
            <a:r>
              <a:rPr lang="de-DE" sz="2800" dirty="0" err="1">
                <a:latin typeface="Gill Sans MT"/>
              </a:rPr>
              <a:t>of</a:t>
            </a:r>
            <a:r>
              <a:rPr lang="de-DE" sz="2800" dirty="0">
                <a:latin typeface="Gill Sans MT"/>
              </a:rPr>
              <a:t> </a:t>
            </a:r>
            <a:r>
              <a:rPr lang="de-DE" sz="2800" dirty="0" err="1">
                <a:latin typeface="Gill Sans MT"/>
              </a:rPr>
              <a:t>young</a:t>
            </a:r>
            <a:r>
              <a:rPr lang="de-DE" sz="2800" dirty="0">
                <a:latin typeface="Gill Sans MT"/>
              </a:rPr>
              <a:t> </a:t>
            </a:r>
            <a:r>
              <a:rPr lang="de-DE" sz="2800" dirty="0" err="1">
                <a:latin typeface="Gill Sans MT"/>
              </a:rPr>
              <a:t>academics</a:t>
            </a:r>
            <a:r>
              <a:rPr lang="de-DE" sz="2800" dirty="0">
                <a:latin typeface="Gill Sans MT"/>
              </a:rPr>
              <a:t>, </a:t>
            </a:r>
            <a:r>
              <a:rPr lang="en-US" sz="2800" dirty="0">
                <a:latin typeface="Gill Sans MT"/>
              </a:rPr>
              <a:t>the digitization of research data and the promotion of international </a:t>
            </a:r>
            <a:r>
              <a:rPr lang="en-US" sz="2800" dirty="0" err="1">
                <a:latin typeface="Gill Sans MT"/>
              </a:rPr>
              <a:t>cooperations</a:t>
            </a:r>
            <a:r>
              <a:rPr lang="en-US" sz="2800" dirty="0">
                <a:latin typeface="Gill Sans MT"/>
              </a:rPr>
              <a:t>.</a:t>
            </a:r>
            <a:endParaRPr lang="de-DE" sz="2800" dirty="0">
              <a:latin typeface="Gill Sans MT"/>
            </a:endParaRPr>
          </a:p>
        </p:txBody>
      </p:sp>
    </p:spTree>
  </p:cSld>
  <p:clrMapOvr>
    <a:masterClrMapping/>
  </p:clrMapOvr>
  <mc:AlternateContent xmlns:mc="http://schemas.openxmlformats.org/markup-compatibility/2006" xmlns:p14="http://schemas.microsoft.com/office/powerpoint/2010/main">
    <mc:Choice Requires="p14">
      <p:transition p14:dur="0" advTm="14975"/>
    </mc:Choice>
    <mc:Fallback xmlns:w="http://schemas.openxmlformats.org/wordprocessingml/2006/main" xmlns:m="http://schemas.openxmlformats.org/officeDocument/2006/math" xmlns="">
      <p:transition advClick="1" advTm="14975"/>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solidFill>
          <a:srgbClr val="000000">
            <a:alpha val="3000"/>
          </a:srgbClr>
        </a:solidFill>
        <a:effectLst/>
      </p:bgPr>
    </p:bg>
    <p:spTree>
      <p:nvGrpSpPr>
        <p:cNvPr id="1" name=""/>
        <p:cNvGrpSpPr/>
        <p:nvPr/>
      </p:nvGrpSpPr>
      <p:grpSpPr bwMode="auto">
        <a:xfrm>
          <a:off x="0" y="0"/>
          <a:ext cx="0" cy="0"/>
          <a:chOff x="0" y="0"/>
          <a:chExt cx="0" cy="0"/>
        </a:xfrm>
      </p:grpSpPr>
      <p:sp>
        <p:nvSpPr>
          <p:cNvPr id="709" name="CustomShape 1"/>
          <p:cNvSpPr/>
          <p:nvPr/>
        </p:nvSpPr>
        <p:spPr bwMode="auto">
          <a:xfrm>
            <a:off x="3975840" y="431280"/>
            <a:ext cx="4084560" cy="8089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nchor="ctr">
            <a:normAutofit/>
          </a:bodyPr>
          <a:lstStyle/>
          <a:p>
            <a:pPr algn="ctr">
              <a:lnSpc>
                <a:spcPct val="90000"/>
              </a:lnSpc>
              <a:defRPr/>
            </a:pPr>
            <a:r>
              <a:rPr lang="de-DE" sz="4400" b="1" spc="-1" dirty="0" err="1">
                <a:solidFill>
                  <a:srgbClr val="002060"/>
                </a:solidFill>
                <a:latin typeface="Gill Sans MT"/>
                <a:ea typeface="DejaVu Sans"/>
              </a:rPr>
              <a:t>A</a:t>
            </a:r>
            <a:r>
              <a:rPr lang="de-DE" sz="4400" b="1" strike="noStrike" spc="-1" dirty="0" err="1">
                <a:solidFill>
                  <a:srgbClr val="002060"/>
                </a:solidFill>
                <a:latin typeface="Gill Sans MT"/>
                <a:ea typeface="DejaVu Sans"/>
              </a:rPr>
              <a:t>ctivities</a:t>
            </a:r>
            <a:endParaRPr lang="de-DE" sz="4400" b="0" strike="noStrike" spc="-1" dirty="0">
              <a:latin typeface="Arial"/>
            </a:endParaRPr>
          </a:p>
        </p:txBody>
      </p:sp>
      <p:sp>
        <p:nvSpPr>
          <p:cNvPr id="710" name="CustomShape 2"/>
          <p:cNvSpPr/>
          <p:nvPr/>
        </p:nvSpPr>
        <p:spPr bwMode="auto">
          <a:xfrm>
            <a:off x="5183640" y="1295280"/>
            <a:ext cx="1005120" cy="39564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endParaRPr lang="de-DE" sz="2150" b="0" strike="noStrike" spc="-1">
              <a:latin typeface="Arial"/>
            </a:endParaRPr>
          </a:p>
        </p:txBody>
      </p:sp>
      <p:sp>
        <p:nvSpPr>
          <p:cNvPr id="711" name="CustomShape 3"/>
          <p:cNvSpPr/>
          <p:nvPr/>
        </p:nvSpPr>
        <p:spPr bwMode="auto">
          <a:xfrm>
            <a:off x="1007640" y="2231640"/>
            <a:ext cx="10869480" cy="4062628"/>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r>
              <a:rPr lang="de-DE" sz="2150" b="0" strike="noStrike" spc="-1" dirty="0">
                <a:solidFill>
                  <a:srgbClr val="000000"/>
                </a:solidFill>
                <a:latin typeface="Gill Sans MT"/>
                <a:ea typeface="DejaVu Sans"/>
              </a:rPr>
              <a:t>Academy </a:t>
            </a:r>
            <a:r>
              <a:rPr lang="de-DE" sz="2150" b="0" strike="noStrike" spc="-1" dirty="0" err="1">
                <a:latin typeface="Gill Sans MT"/>
                <a:ea typeface="DejaVu Sans"/>
              </a:rPr>
              <a:t>meeting</a:t>
            </a:r>
            <a:endParaRPr lang="de-DE" sz="2150" b="0" strike="noStrike" spc="-1" dirty="0">
              <a:latin typeface="Gill Sans MT"/>
              <a:ea typeface="DejaVu Sans"/>
            </a:endParaRPr>
          </a:p>
          <a:p>
            <a:pPr>
              <a:lnSpc>
                <a:spcPct val="100000"/>
              </a:lnSpc>
              <a:defRPr/>
            </a:pPr>
            <a:endParaRPr lang="de-DE" sz="2150" b="0" strike="noStrike" spc="-1" dirty="0">
              <a:latin typeface="Arial"/>
            </a:endParaRPr>
          </a:p>
          <a:p>
            <a:pPr>
              <a:lnSpc>
                <a:spcPct val="100000"/>
              </a:lnSpc>
              <a:defRPr/>
            </a:pPr>
            <a:r>
              <a:rPr lang="de-DE" sz="2150" b="0" strike="noStrike" spc="-1" dirty="0">
                <a:solidFill>
                  <a:srgbClr val="000000"/>
                </a:solidFill>
                <a:latin typeface="Gill Sans MT"/>
                <a:ea typeface="DejaVu Sans"/>
              </a:rPr>
              <a:t>(Online-) Colloquium</a:t>
            </a:r>
            <a:endParaRPr lang="de-DE" sz="2150" b="0" strike="noStrike" spc="-1" dirty="0">
              <a:latin typeface="Arial"/>
            </a:endParaRPr>
          </a:p>
          <a:p>
            <a:pPr>
              <a:lnSpc>
                <a:spcPct val="100000"/>
              </a:lnSpc>
              <a:defRPr/>
            </a:pPr>
            <a:endParaRPr lang="de-DE" sz="2150" b="0" strike="noStrike" spc="-1" dirty="0">
              <a:latin typeface="Arial"/>
            </a:endParaRPr>
          </a:p>
          <a:p>
            <a:pPr>
              <a:lnSpc>
                <a:spcPct val="100000"/>
              </a:lnSpc>
              <a:defRPr/>
            </a:pPr>
            <a:r>
              <a:rPr lang="en-US" sz="2150" b="0" strike="noStrike" spc="-1" dirty="0">
                <a:solidFill>
                  <a:srgbClr val="000000"/>
                </a:solidFill>
                <a:latin typeface="Gill Sans MT"/>
                <a:ea typeface="DejaVu Sans"/>
              </a:rPr>
              <a:t>Workshops and symposia of working groups</a:t>
            </a:r>
            <a:endParaRPr dirty="0"/>
          </a:p>
          <a:p>
            <a:pPr>
              <a:lnSpc>
                <a:spcPct val="100000"/>
              </a:lnSpc>
              <a:defRPr/>
            </a:pPr>
            <a:endParaRPr lang="de-DE" sz="2150" b="0" strike="noStrike" spc="-1" dirty="0">
              <a:latin typeface="Arial"/>
            </a:endParaRPr>
          </a:p>
          <a:p>
            <a:pPr>
              <a:lnSpc>
                <a:spcPct val="100000"/>
              </a:lnSpc>
              <a:defRPr/>
            </a:pPr>
            <a:r>
              <a:rPr lang="de-DE" sz="2150" b="0" strike="noStrike" spc="-1" dirty="0">
                <a:solidFill>
                  <a:srgbClr val="000000"/>
                </a:solidFill>
                <a:latin typeface="Gill Sans MT"/>
                <a:ea typeface="DejaVu Sans"/>
              </a:rPr>
              <a:t>Reimerstage</a:t>
            </a:r>
            <a:endParaRPr lang="de-DE" sz="2150" b="0" strike="noStrike" spc="-1" dirty="0">
              <a:latin typeface="Arial"/>
            </a:endParaRPr>
          </a:p>
          <a:p>
            <a:pPr>
              <a:lnSpc>
                <a:spcPct val="100000"/>
              </a:lnSpc>
              <a:defRPr/>
            </a:pPr>
            <a:endParaRPr lang="de-DE" sz="2150" b="0" strike="noStrike" spc="-1" dirty="0">
              <a:latin typeface="Arial"/>
            </a:endParaRPr>
          </a:p>
          <a:p>
            <a:pPr>
              <a:lnSpc>
                <a:spcPct val="100000"/>
              </a:lnSpc>
              <a:defRPr/>
            </a:pPr>
            <a:r>
              <a:rPr lang="de-DE" sz="2150" b="0" strike="noStrike" spc="-1" dirty="0">
                <a:solidFill>
                  <a:srgbClr val="000000"/>
                </a:solidFill>
                <a:latin typeface="Gill Sans MT"/>
                <a:ea typeface="DejaVu Sans"/>
              </a:rPr>
              <a:t>Scientific </a:t>
            </a:r>
            <a:r>
              <a:rPr lang="de-DE" sz="2150" b="0" strike="noStrike" spc="-1" dirty="0" err="1">
                <a:solidFill>
                  <a:srgbClr val="000000"/>
                </a:solidFill>
                <a:latin typeface="Gill Sans MT"/>
                <a:ea typeface="DejaVu Sans"/>
              </a:rPr>
              <a:t>excursions</a:t>
            </a:r>
            <a:endParaRPr lang="de-DE" sz="2150" b="0" strike="noStrike" spc="-1" dirty="0">
              <a:solidFill>
                <a:srgbClr val="000000"/>
              </a:solidFill>
              <a:latin typeface="Gill Sans MT"/>
              <a:ea typeface="DejaVu Sans"/>
            </a:endParaRPr>
          </a:p>
          <a:p>
            <a:pPr>
              <a:lnSpc>
                <a:spcPct val="100000"/>
              </a:lnSpc>
              <a:defRPr/>
            </a:pPr>
            <a:endParaRPr lang="de-DE" sz="2150" b="0" strike="noStrike" spc="-1" dirty="0">
              <a:latin typeface="Arial"/>
            </a:endParaRPr>
          </a:p>
          <a:p>
            <a:pPr>
              <a:lnSpc>
                <a:spcPct val="100000"/>
              </a:lnSpc>
              <a:defRPr/>
            </a:pPr>
            <a:r>
              <a:rPr lang="en-US" sz="2150" b="0" strike="noStrike" spc="-1" dirty="0">
                <a:solidFill>
                  <a:srgbClr val="000000"/>
                </a:solidFill>
                <a:latin typeface="Gill Sans MT"/>
                <a:ea typeface="DejaVu Sans"/>
              </a:rPr>
              <a:t>Leading working groups in the Spring </a:t>
            </a:r>
            <a:r>
              <a:rPr lang="en-US" sz="2150" spc="-1" dirty="0">
                <a:solidFill>
                  <a:srgbClr val="000000"/>
                </a:solidFill>
                <a:latin typeface="Gill Sans MT"/>
                <a:ea typeface="DejaVu Sans"/>
              </a:rPr>
              <a:t>A</a:t>
            </a:r>
            <a:r>
              <a:rPr lang="en-US" sz="2150" b="0" strike="noStrike" spc="-1" dirty="0">
                <a:solidFill>
                  <a:srgbClr val="000000"/>
                </a:solidFill>
                <a:latin typeface="Gill Sans MT"/>
                <a:ea typeface="DejaVu Sans"/>
              </a:rPr>
              <a:t>cademy of the German Academic Foundation</a:t>
            </a:r>
            <a:endParaRPr lang="de-DE" sz="215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10983"/>
    </mc:Choice>
    <mc:Fallback xmlns:w="http://schemas.openxmlformats.org/wordprocessingml/2006/main" xmlns:m="http://schemas.openxmlformats.org/officeDocument/2006/math" xmlns="">
      <p:transition advClick="1" advTm="10983"/>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712" name="CustomShape 1"/>
          <p:cNvSpPr/>
          <p:nvPr/>
        </p:nvSpPr>
        <p:spPr bwMode="auto">
          <a:xfrm>
            <a:off x="609480" y="240480"/>
            <a:ext cx="10966680" cy="120528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ctr">
              <a:lnSpc>
                <a:spcPct val="100000"/>
              </a:lnSpc>
              <a:defRPr/>
            </a:pPr>
            <a:r>
              <a:rPr lang="de-DE" sz="3400" b="1" strike="noStrike" spc="-1">
                <a:solidFill>
                  <a:srgbClr val="002060"/>
                </a:solidFill>
                <a:latin typeface="Gill Sans MT"/>
                <a:ea typeface="Microsoft YaHei"/>
              </a:rPr>
              <a:t>›Reimerstage der Jungen Akademie l Mainz‹ </a:t>
            </a:r>
            <a:endParaRPr lang="de-DE" sz="3400" b="0" strike="noStrike" spc="-1">
              <a:latin typeface="Arial"/>
            </a:endParaRPr>
          </a:p>
          <a:p>
            <a:pPr algn="ctr">
              <a:lnSpc>
                <a:spcPct val="100000"/>
              </a:lnSpc>
              <a:defRPr/>
            </a:pPr>
            <a:r>
              <a:rPr lang="de-DE" sz="3400" b="1" strike="noStrike" spc="-1">
                <a:solidFill>
                  <a:srgbClr val="002060"/>
                </a:solidFill>
                <a:latin typeface="Gill Sans MT"/>
                <a:ea typeface="Microsoft YaHei"/>
              </a:rPr>
              <a:t> in der Werner Reimers Stiftung</a:t>
            </a:r>
            <a:endParaRPr lang="de-DE" sz="3400" b="0" strike="noStrike" spc="-1">
              <a:latin typeface="Arial"/>
            </a:endParaRPr>
          </a:p>
        </p:txBody>
      </p:sp>
      <p:sp>
        <p:nvSpPr>
          <p:cNvPr id="713" name="CustomShape 2"/>
          <p:cNvSpPr/>
          <p:nvPr/>
        </p:nvSpPr>
        <p:spPr bwMode="auto">
          <a:xfrm>
            <a:off x="783720" y="2176920"/>
            <a:ext cx="6614280" cy="313128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de-DE" sz="2200" b="0" strike="noStrike" spc="-1">
                <a:solidFill>
                  <a:srgbClr val="000000"/>
                </a:solidFill>
                <a:highlight>
                  <a:srgbClr val="F2F4F7"/>
                </a:highlight>
                <a:latin typeface="Gill Sans MT"/>
                <a:ea typeface="DejaVu Sans"/>
              </a:rPr>
              <a:t>28th - 29th september </a:t>
            </a:r>
            <a:r>
              <a:rPr lang="de-DE" sz="2200" b="0" strike="noStrike" spc="-1">
                <a:highlight>
                  <a:srgbClr val="F2F4F7"/>
                </a:highlight>
                <a:latin typeface="Gill Sans MT"/>
                <a:ea typeface="DejaVu Sans"/>
              </a:rPr>
              <a:t>2017</a:t>
            </a:r>
            <a:endParaRPr lang="de-DE" sz="2200" b="0" strike="noStrike" spc="-1">
              <a:highlight>
                <a:srgbClr val="F2F4F7"/>
              </a:highlight>
              <a:latin typeface="Arial"/>
            </a:endParaRPr>
          </a:p>
          <a:p>
            <a:pPr>
              <a:lnSpc>
                <a:spcPct val="100000"/>
              </a:lnSpc>
              <a:defRPr/>
            </a:pPr>
            <a:r>
              <a:rPr lang="de-DE" sz="2200" b="0" strike="noStrike" spc="-1">
                <a:solidFill>
                  <a:srgbClr val="000000"/>
                </a:solidFill>
                <a:highlight>
                  <a:srgbClr val="F2F4F7"/>
                </a:highlight>
                <a:latin typeface="Gill Sans MT"/>
                <a:ea typeface="DejaVu Sans"/>
              </a:rPr>
              <a:t>27th - 28th september 2018</a:t>
            </a:r>
            <a:endParaRPr lang="de-DE" sz="2200" b="0" strike="noStrike" spc="-1">
              <a:highlight>
                <a:srgbClr val="F2F4F7"/>
              </a:highlight>
              <a:latin typeface="Arial"/>
            </a:endParaRPr>
          </a:p>
          <a:p>
            <a:pPr>
              <a:lnSpc>
                <a:spcPct val="100000"/>
              </a:lnSpc>
              <a:defRPr/>
            </a:pPr>
            <a:r>
              <a:rPr lang="de-DE" sz="2200" spc="-1">
                <a:solidFill>
                  <a:srgbClr val="000000"/>
                </a:solidFill>
                <a:highlight>
                  <a:srgbClr val="F2F4F7"/>
                </a:highlight>
                <a:latin typeface="Gill Sans MT"/>
                <a:ea typeface="DejaVu Sans"/>
              </a:rPr>
              <a:t>23th - 24th january </a:t>
            </a:r>
            <a:r>
              <a:rPr lang="de-DE" sz="2200" b="0" strike="noStrike" spc="-1">
                <a:solidFill>
                  <a:srgbClr val="000000"/>
                </a:solidFill>
                <a:highlight>
                  <a:srgbClr val="F2F4F7"/>
                </a:highlight>
                <a:latin typeface="Gill Sans MT"/>
                <a:ea typeface="DejaVu Sans"/>
              </a:rPr>
              <a:t>2020 </a:t>
            </a:r>
            <a:endParaRPr/>
          </a:p>
          <a:p>
            <a:pPr>
              <a:lnSpc>
                <a:spcPct val="100000"/>
              </a:lnSpc>
              <a:defRPr/>
            </a:pPr>
            <a:r>
              <a:rPr lang="de-DE" sz="2200" spc="-1">
                <a:solidFill>
                  <a:srgbClr val="000000"/>
                </a:solidFill>
                <a:highlight>
                  <a:srgbClr val="F2F4F7"/>
                </a:highlight>
                <a:latin typeface="Gill Sans MT"/>
              </a:rPr>
              <a:t>26th – 27th april 2023</a:t>
            </a:r>
            <a:endParaRPr lang="de-DE" sz="2200" b="0" strike="noStrike" spc="-1">
              <a:highlight>
                <a:srgbClr val="F2F4F7"/>
              </a:highlight>
              <a:latin typeface="Arial"/>
            </a:endParaRPr>
          </a:p>
          <a:p>
            <a:pPr>
              <a:lnSpc>
                <a:spcPct val="100000"/>
              </a:lnSpc>
              <a:defRPr/>
            </a:pPr>
            <a:endParaRPr lang="de-DE" sz="2200" spc="-1">
              <a:latin typeface="Arial"/>
            </a:endParaRPr>
          </a:p>
          <a:p>
            <a:pPr>
              <a:lnSpc>
                <a:spcPct val="100000"/>
              </a:lnSpc>
              <a:defRPr/>
            </a:pPr>
            <a:r>
              <a:rPr lang="en-US" sz="2200" spc="-1">
                <a:latin typeface="Gill Sans MT"/>
              </a:rPr>
              <a:t>In the conclave, the young scientists dedicated themselves to the discussion of scientific topics and exchanged views on current scientific issues.</a:t>
            </a:r>
            <a:endParaRPr/>
          </a:p>
        </p:txBody>
      </p:sp>
      <p:pic>
        <p:nvPicPr>
          <p:cNvPr id="714" name="Grafik 77"/>
          <p:cNvPicPr/>
          <p:nvPr/>
        </p:nvPicPr>
        <p:blipFill>
          <a:blip r:embed="rId2"/>
          <a:stretch/>
        </p:blipFill>
        <p:spPr bwMode="auto">
          <a:xfrm>
            <a:off x="7488000" y="2089440"/>
            <a:ext cx="4553640" cy="33051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0" advTm="10783"/>
    </mc:Choice>
    <mc:Fallback xmlns:w="http://schemas.openxmlformats.org/wordprocessingml/2006/main" xmlns:m="http://schemas.openxmlformats.org/officeDocument/2006/math" xmlns="">
      <p:transition advClick="1" advTm="10783"/>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7" presetClass="entr"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animEffect transition="in" filter="fade">
                                      <p:cBhvr additive="repl">
                                        <p:cTn id="7" dur="1000"/>
                                        <p:tgtEl>
                                          <p:spTgt spid="714"/>
                                        </p:tgtEl>
                                      </p:cBhvr>
                                    </p:animEffect>
                                    <p:anim calcmode="lin" valueType="num">
                                      <p:cBhvr additive="repl">
                                        <p:cTn id="8" dur="1000" fill="hold"/>
                                        <p:tgtEl>
                                          <p:spTgt spid="714"/>
                                        </p:tgtEl>
                                        <p:attrNameLst>
                                          <p:attrName>ppt_x</p:attrName>
                                        </p:attrNameLst>
                                      </p:cBhvr>
                                      <p:tavLst>
                                        <p:tav tm="0">
                                          <p:val>
                                            <p:strVal val="#ppt_x"/>
                                          </p:val>
                                        </p:tav>
                                        <p:tav tm="100000">
                                          <p:val>
                                            <p:strVal val="#ppt_x"/>
                                          </p:val>
                                        </p:tav>
                                      </p:tavLst>
                                    </p:anim>
                                    <p:anim calcmode="lin" valueType="num">
                                      <p:cBhvr additive="repl">
                                        <p:cTn id="9" dur="1000" fill="hold"/>
                                        <p:tgtEl>
                                          <p:spTgt spid="7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fill="hold" nodeType="afterEffect">
                                  <p:stCondLst>
                                    <p:cond delay="0"/>
                                  </p:stCondLst>
                                  <p:childTnLst>
                                    <p:set>
                                      <p:cBhvr>
                                        <p:cTn id="12" dur="1" fill="hold">
                                          <p:stCondLst>
                                            <p:cond delay="0"/>
                                          </p:stCondLst>
                                        </p:cTn>
                                        <p:tgtEl>
                                          <p:spTgt spid="713"/>
                                        </p:tgtEl>
                                        <p:attrNameLst>
                                          <p:attrName>style.visibility</p:attrName>
                                        </p:attrNameLst>
                                      </p:cBhvr>
                                      <p:to>
                                        <p:strVal val="visible"/>
                                      </p:to>
                                    </p:set>
                                    <p:animEffect transition="in" filter="fade">
                                      <p:cBhvr additive="repl">
                                        <p:cTn id="13" dur="2000"/>
                                        <p:tgtEl>
                                          <p:spTgt spid="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85" name="CustomShape 1"/>
          <p:cNvSpPr/>
          <p:nvPr/>
        </p:nvSpPr>
        <p:spPr bwMode="auto">
          <a:xfrm>
            <a:off x="611280" y="210240"/>
            <a:ext cx="10966680" cy="120528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ctr">
              <a:lnSpc>
                <a:spcPct val="100000"/>
              </a:lnSpc>
              <a:defRPr/>
            </a:pPr>
            <a:r>
              <a:rPr lang="de-DE" sz="3400" b="1" strike="noStrike" spc="-1">
                <a:solidFill>
                  <a:srgbClr val="002060"/>
                </a:solidFill>
                <a:latin typeface="Gill Sans MT"/>
                <a:ea typeface="DejaVu Sans"/>
              </a:rPr>
              <a:t>YouTube Premiere: </a:t>
            </a:r>
            <a:r>
              <a:rPr lang="de-DE" sz="3400" b="1" strike="noStrike" spc="-1">
                <a:solidFill>
                  <a:srgbClr val="0D1F63"/>
                </a:solidFill>
                <a:latin typeface="Calibri"/>
                <a:ea typeface="DejaVu Sans"/>
              </a:rPr>
              <a:t>› </a:t>
            </a:r>
            <a:r>
              <a:rPr lang="de-DE" sz="3400" b="1" strike="noStrike" spc="-1">
                <a:solidFill>
                  <a:srgbClr val="002060"/>
                </a:solidFill>
                <a:latin typeface="Gill Sans MT"/>
                <a:ea typeface="DejaVu Sans"/>
              </a:rPr>
              <a:t>JA zu Kultur</a:t>
            </a:r>
            <a:r>
              <a:rPr lang="de-DE" sz="3400" b="1" strike="noStrike" spc="-1">
                <a:solidFill>
                  <a:srgbClr val="0D1F63"/>
                </a:solidFill>
                <a:latin typeface="Calibri"/>
                <a:ea typeface="DejaVu Sans"/>
              </a:rPr>
              <a:t>‹</a:t>
            </a:r>
            <a:endParaRPr lang="de-DE" sz="3400" b="0" strike="noStrike" spc="-1">
              <a:latin typeface="Arial"/>
            </a:endParaRPr>
          </a:p>
          <a:p>
            <a:pPr algn="ctr">
              <a:lnSpc>
                <a:spcPct val="100000"/>
              </a:lnSpc>
              <a:defRPr/>
            </a:pPr>
            <a:endParaRPr lang="de-DE" sz="3400" b="0" strike="noStrike" spc="-1">
              <a:latin typeface="Arial"/>
            </a:endParaRPr>
          </a:p>
        </p:txBody>
      </p:sp>
      <p:sp>
        <p:nvSpPr>
          <p:cNvPr id="786" name="CustomShape 2"/>
          <p:cNvSpPr/>
          <p:nvPr/>
        </p:nvSpPr>
        <p:spPr bwMode="auto">
          <a:xfrm>
            <a:off x="348120" y="1828440"/>
            <a:ext cx="5358960" cy="359532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de-DE" sz="2200" b="0" strike="noStrike" spc="-1">
                <a:solidFill>
                  <a:srgbClr val="000000"/>
                </a:solidFill>
                <a:latin typeface="Gill Sans MT"/>
                <a:ea typeface="DejaVu Sans"/>
              </a:rPr>
              <a:t>10th december 2020</a:t>
            </a:r>
            <a:endParaRPr lang="de-DE" sz="2200" b="0" strike="noStrike" spc="-1">
              <a:latin typeface="Arial"/>
            </a:endParaRPr>
          </a:p>
          <a:p>
            <a:pPr>
              <a:lnSpc>
                <a:spcPct val="100000"/>
              </a:lnSpc>
              <a:defRPr/>
            </a:pPr>
            <a:endParaRPr lang="de-DE" sz="2200" b="0" strike="noStrike" spc="-1">
              <a:latin typeface="Arial"/>
            </a:endParaRPr>
          </a:p>
          <a:p>
            <a:pPr>
              <a:lnSpc>
                <a:spcPct val="100000"/>
              </a:lnSpc>
              <a:defRPr/>
            </a:pPr>
            <a:endParaRPr lang="de-DE" sz="2200" spc="-1">
              <a:solidFill>
                <a:srgbClr val="000000"/>
              </a:solidFill>
              <a:latin typeface="Gill Sans MT"/>
            </a:endParaRPr>
          </a:p>
          <a:p>
            <a:pPr>
              <a:lnSpc>
                <a:spcPct val="100000"/>
              </a:lnSpc>
              <a:defRPr/>
            </a:pPr>
            <a:r>
              <a:rPr lang="en-US" sz="2200" spc="-1">
                <a:latin typeface="Gill Sans MT"/>
              </a:rPr>
              <a:t>A first encounter with authors and musicians of Junge Akademie, which enables an insight into the diversity of their literary and musical projects.</a:t>
            </a:r>
            <a:endParaRPr/>
          </a:p>
          <a:p>
            <a:pPr>
              <a:lnSpc>
                <a:spcPct val="100000"/>
              </a:lnSpc>
              <a:defRPr/>
            </a:pPr>
            <a:endParaRPr lang="de-DE" sz="2200" b="0" strike="noStrike" spc="-1">
              <a:latin typeface="Arial"/>
            </a:endParaRPr>
          </a:p>
        </p:txBody>
      </p:sp>
      <p:pic>
        <p:nvPicPr>
          <p:cNvPr id="787" name="Picture 2"/>
          <p:cNvPicPr/>
          <p:nvPr/>
        </p:nvPicPr>
        <p:blipFill>
          <a:blip r:embed="rId2"/>
          <a:stretch/>
        </p:blipFill>
        <p:spPr bwMode="auto">
          <a:xfrm>
            <a:off x="6094800" y="1828440"/>
            <a:ext cx="5358960" cy="42163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0" advTm="13255"/>
    </mc:Choice>
    <mc:Fallback xmlns:w="http://schemas.openxmlformats.org/wordprocessingml/2006/main" xmlns:m="http://schemas.openxmlformats.org/officeDocument/2006/math" xmlns="">
      <p:transition advClick="1" advTm="13255"/>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7" presetClass="entr"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additive="repl">
                                        <p:cTn id="7" dur="1000"/>
                                        <p:tgtEl>
                                          <p:spTgt spid="787"/>
                                        </p:tgtEl>
                                      </p:cBhvr>
                                    </p:animEffect>
                                    <p:anim calcmode="lin" valueType="num">
                                      <p:cBhvr additive="repl">
                                        <p:cTn id="8" dur="1000" fill="hold"/>
                                        <p:tgtEl>
                                          <p:spTgt spid="787"/>
                                        </p:tgtEl>
                                        <p:attrNameLst>
                                          <p:attrName>ppt_x</p:attrName>
                                        </p:attrNameLst>
                                      </p:cBhvr>
                                      <p:tavLst>
                                        <p:tav tm="0">
                                          <p:val>
                                            <p:strVal val="#ppt_x"/>
                                          </p:val>
                                        </p:tav>
                                        <p:tav tm="100000">
                                          <p:val>
                                            <p:strVal val="#ppt_x"/>
                                          </p:val>
                                        </p:tav>
                                      </p:tavLst>
                                    </p:anim>
                                    <p:anim calcmode="lin" valueType="num">
                                      <p:cBhvr additive="repl">
                                        <p:cTn id="9" dur="1000" fill="hold"/>
                                        <p:tgtEl>
                                          <p:spTgt spid="78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fill="hold" nodeType="afterEffect">
                                  <p:stCondLst>
                                    <p:cond delay="0"/>
                                  </p:stCondLst>
                                  <p:childTnLst>
                                    <p:set>
                                      <p:cBhvr>
                                        <p:cTn id="12" dur="1" fill="hold">
                                          <p:stCondLst>
                                            <p:cond delay="0"/>
                                          </p:stCondLst>
                                        </p:cTn>
                                        <p:tgtEl>
                                          <p:spTgt spid="786"/>
                                        </p:tgtEl>
                                        <p:attrNameLst>
                                          <p:attrName>style.visibility</p:attrName>
                                        </p:attrNameLst>
                                      </p:cBhvr>
                                      <p:to>
                                        <p:strVal val="visible"/>
                                      </p:to>
                                    </p:set>
                                    <p:animEffect transition="in" filter="fade">
                                      <p:cBhvr additive="repl">
                                        <p:cTn id="13" dur="2000"/>
                                        <p:tgtEl>
                                          <p:spTgt spid="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82" name="CustomShape 1"/>
          <p:cNvSpPr/>
          <p:nvPr/>
        </p:nvSpPr>
        <p:spPr bwMode="auto">
          <a:xfrm>
            <a:off x="6599160" y="113760"/>
            <a:ext cx="5589000" cy="292968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l">
              <a:defRPr/>
            </a:pPr>
            <a:r>
              <a:rPr lang="de-DE" sz="2800" b="1" i="0">
                <a:solidFill>
                  <a:srgbClr val="002672"/>
                </a:solidFill>
                <a:latin typeface="Gill Sans MT"/>
              </a:rPr>
              <a:t>Interdisziplinärer Online-Workshop: Die Formen der Bio-Robotik - Verschmelzung von Biologie, Technik und Mensch</a:t>
            </a:r>
            <a:endParaRPr/>
          </a:p>
        </p:txBody>
      </p:sp>
      <p:sp>
        <p:nvSpPr>
          <p:cNvPr id="783" name="CustomShape 2"/>
          <p:cNvSpPr/>
          <p:nvPr/>
        </p:nvSpPr>
        <p:spPr bwMode="auto">
          <a:xfrm>
            <a:off x="6599160" y="3225960"/>
            <a:ext cx="5592600" cy="32900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en-US" sz="2100">
                <a:latin typeface="Gill Sans MT"/>
              </a:rPr>
              <a:t>What is the value of bio-robotics in reshaping the boundaries between nature, technology and society in the light of current global challenges?</a:t>
            </a:r>
            <a:endParaRPr lang="de-DE" sz="2100" b="0" strike="noStrike" spc="-1">
              <a:latin typeface="Gill Sans MT"/>
            </a:endParaRPr>
          </a:p>
        </p:txBody>
      </p:sp>
      <p:pic>
        <p:nvPicPr>
          <p:cNvPr id="2" name="Grafik 143"/>
          <p:cNvPicPr/>
          <p:nvPr/>
        </p:nvPicPr>
        <p:blipFill>
          <a:blip r:embed="rId2"/>
          <a:srcRect l="1279" t="1643" r="1278"/>
          <a:stretch/>
        </p:blipFill>
        <p:spPr bwMode="auto">
          <a:xfrm>
            <a:off x="0" y="0"/>
            <a:ext cx="3260435" cy="6858000"/>
          </a:xfrm>
          <a:prstGeom prst="rect">
            <a:avLst/>
          </a:prstGeom>
          <a:blipFill>
            <a:blip r:embed="rId3">
              <a:alphaModFix amt="20000"/>
            </a:blip>
            <a:stretch/>
          </a:blipFill>
          <a:ln>
            <a:noFill/>
          </a:ln>
        </p:spPr>
      </p:pic>
      <p:sp>
        <p:nvSpPr>
          <p:cNvPr id="3" name="CustomShape 3"/>
          <p:cNvSpPr/>
          <p:nvPr/>
        </p:nvSpPr>
        <p:spPr bwMode="auto">
          <a:xfrm>
            <a:off x="3240112" y="0"/>
            <a:ext cx="3373920" cy="6854760"/>
          </a:xfrm>
          <a:prstGeom prst="rect">
            <a:avLst/>
          </a:prstGeom>
          <a:blipFill>
            <a:blip r:embed="rId4">
              <a:alphaModFix amt="20000"/>
            </a:blip>
            <a:stretch/>
          </a:blipFill>
          <a:ln>
            <a:noFill/>
          </a:ln>
        </p:spPr>
        <p:style>
          <a:lnRef idx="2">
            <a:schemeClr val="accent1">
              <a:shade val="50000"/>
            </a:schemeClr>
          </a:lnRef>
          <a:fillRef idx="1">
            <a:schemeClr val="accent1"/>
          </a:fillRef>
          <a:effectRef idx="0">
            <a:schemeClr val="accent1"/>
          </a:effectRef>
          <a:fontRef idx="minor"/>
        </p:style>
        <p:txBody>
          <a:bodyPr/>
          <a:lstStyle/>
          <a:p>
            <a:pPr>
              <a:defRPr/>
            </a:pPr>
            <a:endParaRPr lang="de-DE"/>
          </a:p>
        </p:txBody>
      </p:sp>
      <p:sp>
        <p:nvSpPr>
          <p:cNvPr id="4" name="CustomShape 3"/>
          <p:cNvSpPr/>
          <p:nvPr/>
        </p:nvSpPr>
        <p:spPr bwMode="auto">
          <a:xfrm>
            <a:off x="6614032" y="0"/>
            <a:ext cx="5589000" cy="6854760"/>
          </a:xfrm>
          <a:prstGeom prst="rect">
            <a:avLst/>
          </a:prstGeom>
          <a:blipFill>
            <a:blip r:embed="rId5">
              <a:alphaModFix amt="20000"/>
            </a:blip>
            <a:stretch/>
          </a:blipFill>
          <a:ln>
            <a:noFill/>
          </a:ln>
        </p:spPr>
        <p:style>
          <a:lnRef idx="2">
            <a:schemeClr val="accent1">
              <a:shade val="50000"/>
            </a:schemeClr>
          </a:lnRef>
          <a:fillRef idx="1">
            <a:schemeClr val="accent1"/>
          </a:fillRef>
          <a:effectRef idx="0">
            <a:schemeClr val="accent1"/>
          </a:effectRef>
          <a:fontRef idx="minor"/>
        </p:style>
        <p:txBody>
          <a:bodyPr/>
          <a:lstStyle/>
          <a:p>
            <a:pPr>
              <a:defRPr/>
            </a:pPr>
            <a:endParaRPr lang="de-DE"/>
          </a:p>
        </p:txBody>
      </p:sp>
    </p:spTree>
  </p:cSld>
  <p:clrMapOvr>
    <a:masterClrMapping/>
  </p:clrMapOvr>
  <mc:AlternateContent xmlns:mc="http://schemas.openxmlformats.org/markup-compatibility/2006">
    <mc:Choice xmlns:p14="http://schemas.microsoft.com/office/powerpoint/2010/main" Requires="p14">
      <p:transition p14:dur="0" advTm="13655"/>
    </mc:Choice>
    <mc:Fallback>
      <p:transition advTm="13655"/>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additive="repl">
                                        <p:cTn id="7" dur="2000"/>
                                        <p:tgtEl>
                                          <p:spTgt spid="78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additive="repl">
                                        <p:cTn id="12" dur="1000"/>
                                        <p:tgtEl>
                                          <p:spTgt spid="2"/>
                                        </p:tgtEl>
                                      </p:cBhvr>
                                    </p:animEffect>
                                    <p:anim calcmode="lin" valueType="num">
                                      <p:cBhvr additive="repl">
                                        <p:cTn id="13" dur="1000" fill="hold"/>
                                        <p:tgtEl>
                                          <p:spTgt spid="2"/>
                                        </p:tgtEl>
                                        <p:attrNameLst>
                                          <p:attrName>ppt_x</p:attrName>
                                        </p:attrNameLst>
                                      </p:cBhvr>
                                      <p:tavLst>
                                        <p:tav tm="0">
                                          <p:val>
                                            <p:strVal val="#ppt_x"/>
                                          </p:val>
                                        </p:tav>
                                        <p:tav tm="100000">
                                          <p:val>
                                            <p:strVal val="#ppt_x"/>
                                          </p:val>
                                        </p:tav>
                                      </p:tavLst>
                                    </p:anim>
                                    <p:anim calcmode="lin" valueType="num">
                                      <p:cBhvr additive="repl">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82" name="CustomShape 1"/>
          <p:cNvSpPr/>
          <p:nvPr/>
        </p:nvSpPr>
        <p:spPr bwMode="auto">
          <a:xfrm>
            <a:off x="6599160" y="113760"/>
            <a:ext cx="5589000" cy="292968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l">
              <a:defRPr/>
            </a:pPr>
            <a:r>
              <a:rPr lang="de-DE" sz="3300" b="1" i="0">
                <a:solidFill>
                  <a:srgbClr val="002672"/>
                </a:solidFill>
                <a:latin typeface="Gill Sans MT"/>
              </a:rPr>
              <a:t>Podiumsdiskussion der Jungen Akademie: »Hochschullehre im digitalen Zeitalter«</a:t>
            </a:r>
            <a:endParaRPr/>
          </a:p>
        </p:txBody>
      </p:sp>
      <p:sp>
        <p:nvSpPr>
          <p:cNvPr id="783" name="CustomShape 2"/>
          <p:cNvSpPr/>
          <p:nvPr/>
        </p:nvSpPr>
        <p:spPr bwMode="auto">
          <a:xfrm>
            <a:off x="6599160" y="3225960"/>
            <a:ext cx="5592600" cy="32900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en-US" sz="2100" spc="-1">
                <a:latin typeface="Gill Sans MT"/>
              </a:rPr>
              <a:t>The panel discussion problematizes the conditions and possibilities of university teaching in the 21st century. It is debated on authoritative forms and principles for university teaching in the digital age. </a:t>
            </a:r>
            <a:endParaRPr/>
          </a:p>
          <a:p>
            <a:pPr>
              <a:lnSpc>
                <a:spcPct val="100000"/>
              </a:lnSpc>
              <a:defRPr/>
            </a:pPr>
            <a:endParaRPr lang="de-DE" sz="2100" b="0" strike="noStrike" spc="-1">
              <a:latin typeface="Gill Sans MT"/>
            </a:endParaRPr>
          </a:p>
        </p:txBody>
      </p:sp>
      <p:pic>
        <p:nvPicPr>
          <p:cNvPr id="3" name="Grafik 2"/>
          <p:cNvPicPr>
            <a:picLocks noChangeAspect="1"/>
          </p:cNvPicPr>
          <p:nvPr/>
        </p:nvPicPr>
        <p:blipFill>
          <a:blip r:embed="rId2"/>
          <a:stretch/>
        </p:blipFill>
        <p:spPr bwMode="auto">
          <a:xfrm>
            <a:off x="0" y="0"/>
            <a:ext cx="3406825"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3655"/>
    </mc:Choice>
    <mc:Fallback xmlns:w="http://schemas.openxmlformats.org/wordprocessingml/2006/main" xmlns:m="http://schemas.openxmlformats.org/officeDocument/2006/math" xmlns="">
      <p:transition advClick="1" advTm="13655"/>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additive="repl">
                                        <p:cTn id="7" dur="20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82" name="CustomShape 1"/>
          <p:cNvSpPr/>
          <p:nvPr/>
        </p:nvSpPr>
        <p:spPr bwMode="auto">
          <a:xfrm>
            <a:off x="6599160" y="113760"/>
            <a:ext cx="5589000" cy="292968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l">
              <a:defRPr/>
            </a:pPr>
            <a:r>
              <a:rPr lang="de-DE" sz="3200" b="1">
                <a:solidFill>
                  <a:srgbClr val="0D1F63"/>
                </a:solidFill>
                <a:latin typeface="Gill Sans MT"/>
              </a:rPr>
              <a:t>Vernetzungstreffen: </a:t>
            </a:r>
            <a:endParaRPr/>
          </a:p>
          <a:p>
            <a:pPr algn="l">
              <a:defRPr/>
            </a:pPr>
            <a:r>
              <a:rPr lang="de-DE" sz="3200" b="1">
                <a:solidFill>
                  <a:srgbClr val="0D1F63"/>
                </a:solidFill>
                <a:latin typeface="Gill Sans MT"/>
              </a:rPr>
              <a:t>Das Wissenschaftssystem </a:t>
            </a:r>
            <a:endParaRPr/>
          </a:p>
          <a:p>
            <a:pPr algn="l">
              <a:defRPr/>
            </a:pPr>
            <a:r>
              <a:rPr lang="de-DE" sz="3200" b="1">
                <a:solidFill>
                  <a:srgbClr val="0D1F63"/>
                </a:solidFill>
                <a:latin typeface="Gill Sans MT"/>
              </a:rPr>
              <a:t>von morgen</a:t>
            </a:r>
            <a:endParaRPr lang="de-DE" sz="3200" b="1" i="0">
              <a:solidFill>
                <a:srgbClr val="0D1F63"/>
              </a:solidFill>
              <a:latin typeface="Gill Sans MT"/>
            </a:endParaRPr>
          </a:p>
        </p:txBody>
      </p:sp>
      <p:sp>
        <p:nvSpPr>
          <p:cNvPr id="783" name="CustomShape 2"/>
          <p:cNvSpPr/>
          <p:nvPr/>
        </p:nvSpPr>
        <p:spPr bwMode="auto">
          <a:xfrm>
            <a:off x="6599160" y="3225960"/>
            <a:ext cx="5592600" cy="32900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en-US" sz="2100" spc="-1">
                <a:latin typeface="Gill Sans MT"/>
              </a:rPr>
              <a:t>Members from five German academies and colleges met to network with each other beyond their own academy and to discuss the science system of tomorrow.</a:t>
            </a:r>
            <a:endParaRPr lang="de-DE" sz="2100" b="0" strike="noStrike" spc="-1">
              <a:latin typeface="Gill Sans MT"/>
            </a:endParaRPr>
          </a:p>
        </p:txBody>
      </p:sp>
      <p:pic>
        <p:nvPicPr>
          <p:cNvPr id="3" name="Grafik 2"/>
          <p:cNvPicPr>
            <a:picLocks noChangeAspect="1"/>
          </p:cNvPicPr>
          <p:nvPr/>
        </p:nvPicPr>
        <p:blipFill>
          <a:blip r:embed="rId2"/>
          <a:stretch/>
        </p:blipFill>
        <p:spPr bwMode="auto">
          <a:xfrm>
            <a:off x="0" y="82118"/>
            <a:ext cx="6375397" cy="66937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13655"/>
    </mc:Choice>
    <mc:Fallback xmlns:w="http://schemas.openxmlformats.org/wordprocessingml/2006/main" xmlns:m="http://schemas.openxmlformats.org/officeDocument/2006/math" xmlns="">
      <p:transition advClick="1" advTm="13655"/>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additive="repl">
                                        <p:cTn id="7" dur="20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bg>
      <p:bgPr>
        <a:solidFill>
          <a:srgbClr val="00888C"/>
        </a:solidFill>
        <a:effectLst/>
      </p:bgPr>
    </p:bg>
    <p:spTree>
      <p:nvGrpSpPr>
        <p:cNvPr id="1" name=""/>
        <p:cNvGrpSpPr/>
        <p:nvPr/>
      </p:nvGrpSpPr>
      <p:grpSpPr bwMode="auto">
        <a:xfrm>
          <a:off x="0" y="0"/>
          <a:ext cx="0" cy="0"/>
          <a:chOff x="0" y="0"/>
          <a:chExt cx="0" cy="0"/>
        </a:xfrm>
      </p:grpSpPr>
      <p:sp>
        <p:nvSpPr>
          <p:cNvPr id="708" name="CustomShape 1"/>
          <p:cNvSpPr/>
          <p:nvPr/>
        </p:nvSpPr>
        <p:spPr bwMode="auto">
          <a:xfrm>
            <a:off x="3781380" y="2768760"/>
            <a:ext cx="4629240" cy="132048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gn="ctr">
              <a:lnSpc>
                <a:spcPct val="100000"/>
              </a:lnSpc>
              <a:defRPr/>
            </a:pPr>
            <a:r>
              <a:rPr lang="de-DE" sz="4800" spc="-1" dirty="0">
                <a:solidFill>
                  <a:srgbClr val="FFFFFF"/>
                </a:solidFill>
                <a:latin typeface="Gill Sans MT"/>
                <a:ea typeface="Palatino"/>
              </a:rPr>
              <a:t>Final </a:t>
            </a:r>
            <a:r>
              <a:rPr lang="de-DE" sz="4800" spc="-1" dirty="0" err="1">
                <a:solidFill>
                  <a:srgbClr val="FFFFFF"/>
                </a:solidFill>
                <a:latin typeface="Gill Sans MT"/>
                <a:ea typeface="Palatino"/>
              </a:rPr>
              <a:t>Remark</a:t>
            </a:r>
            <a:r>
              <a:rPr lang="de-DE" sz="4800" spc="-1" dirty="0">
                <a:solidFill>
                  <a:srgbClr val="FFFFFF"/>
                </a:solidFill>
                <a:latin typeface="Gill Sans MT"/>
                <a:ea typeface="Palatino"/>
              </a:rPr>
              <a:t>(s)</a:t>
            </a:r>
          </a:p>
          <a:p>
            <a:pPr algn="ctr">
              <a:lnSpc>
                <a:spcPct val="100000"/>
              </a:lnSpc>
              <a:defRPr/>
            </a:pPr>
            <a:endParaRPr lang="de-DE" sz="4800" b="0" strike="noStrike" spc="-1" dirty="0">
              <a:latin typeface="Arial"/>
            </a:endParaRPr>
          </a:p>
        </p:txBody>
      </p:sp>
      <p:sp>
        <p:nvSpPr>
          <p:cNvPr id="3" name="Rechteck 2"/>
          <p:cNvSpPr/>
          <p:nvPr/>
        </p:nvSpPr>
        <p:spPr bwMode="auto">
          <a:xfrm>
            <a:off x="7553325" y="2366280"/>
            <a:ext cx="5198730" cy="5219528"/>
          </a:xfrm>
          <a:prstGeom prst="rect">
            <a:avLst/>
          </a:prstGeom>
          <a:blipFill>
            <a:blip r:embed="rId2">
              <a:alphaModFix amt="10000"/>
            </a:blip>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extLst>
      <p:ext uri="{BB962C8B-B14F-4D97-AF65-F5344CB8AC3E}">
        <p14:creationId xmlns:p14="http://schemas.microsoft.com/office/powerpoint/2010/main" val="969666110"/>
      </p:ext>
    </p:extLst>
  </p:cSld>
  <p:clrMapOvr>
    <a:masterClrMapping/>
  </p:clrMapOvr>
  <mc:AlternateContent xmlns:mc="http://schemas.openxmlformats.org/markup-compatibility/2006" xmlns:p14="http://schemas.microsoft.com/office/powerpoint/2010/main">
    <mc:Choice Requires="p14">
      <p:transition p14:dur="0" advTm="4152"/>
    </mc:Choice>
    <mc:Fallback xmlns="">
      <p:transition advTm="4152"/>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bg>
      <p:bgPr>
        <a:solidFill>
          <a:srgbClr val="00888C"/>
        </a:solidFill>
        <a:effectLst/>
      </p:bgPr>
    </p:bg>
    <p:spTree>
      <p:nvGrpSpPr>
        <p:cNvPr id="1" name=""/>
        <p:cNvGrpSpPr/>
        <p:nvPr/>
      </p:nvGrpSpPr>
      <p:grpSpPr bwMode="auto">
        <a:xfrm>
          <a:off x="0" y="0"/>
          <a:ext cx="0" cy="0"/>
          <a:chOff x="0" y="0"/>
          <a:chExt cx="0" cy="0"/>
        </a:xfrm>
      </p:grpSpPr>
      <p:sp>
        <p:nvSpPr>
          <p:cNvPr id="793" name="CustomShape 1"/>
          <p:cNvSpPr/>
          <p:nvPr/>
        </p:nvSpPr>
        <p:spPr bwMode="auto">
          <a:xfrm>
            <a:off x="7750080" y="905400"/>
            <a:ext cx="3834720" cy="9133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endParaRPr lang="de-DE" sz="1800" b="0" strike="noStrike" spc="-1">
              <a:latin typeface="Arial"/>
            </a:endParaRPr>
          </a:p>
          <a:p>
            <a:pPr>
              <a:lnSpc>
                <a:spcPct val="100000"/>
              </a:lnSpc>
              <a:defRPr/>
            </a:pPr>
            <a:endParaRPr lang="de-DE" sz="1800" b="0" strike="noStrike" spc="-1">
              <a:latin typeface="Arial"/>
            </a:endParaRPr>
          </a:p>
          <a:p>
            <a:pPr>
              <a:lnSpc>
                <a:spcPct val="100000"/>
              </a:lnSpc>
              <a:defRPr/>
            </a:pPr>
            <a:endParaRPr lang="de-DE" sz="1800" b="0" strike="noStrike" spc="-1">
              <a:latin typeface="Arial"/>
            </a:endParaRPr>
          </a:p>
        </p:txBody>
      </p:sp>
      <p:sp>
        <p:nvSpPr>
          <p:cNvPr id="795" name="CustomShape 3"/>
          <p:cNvSpPr/>
          <p:nvPr/>
        </p:nvSpPr>
        <p:spPr bwMode="auto">
          <a:xfrm>
            <a:off x="768000" y="27599"/>
            <a:ext cx="10656000" cy="3771899"/>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ctr">
              <a:lnSpc>
                <a:spcPct val="100000"/>
              </a:lnSpc>
              <a:defRPr/>
            </a:pPr>
            <a:r>
              <a:rPr lang="de-DE" sz="3400" b="1" strike="noStrike" spc="-1" dirty="0" err="1">
                <a:solidFill>
                  <a:srgbClr val="FFFFFF"/>
                </a:solidFill>
                <a:latin typeface="Gill Sans MT"/>
                <a:ea typeface="DejaVu Sans"/>
              </a:rPr>
              <a:t>Cooperation</a:t>
            </a:r>
            <a:r>
              <a:rPr lang="de-DE" sz="3400" b="1" strike="noStrike" spc="-1" dirty="0">
                <a:solidFill>
                  <a:srgbClr val="FFFFFF"/>
                </a:solidFill>
                <a:latin typeface="Gill Sans MT"/>
                <a:ea typeface="DejaVu Sans"/>
              </a:rPr>
              <a:t> Prague | Mainz</a:t>
            </a:r>
          </a:p>
          <a:p>
            <a:pPr>
              <a:lnSpc>
                <a:spcPct val="100000"/>
              </a:lnSpc>
              <a:defRPr/>
            </a:pPr>
            <a:endParaRPr lang="de-DE" sz="3400" b="1" spc="-1" dirty="0">
              <a:solidFill>
                <a:srgbClr val="FFFFFF"/>
              </a:solidFill>
              <a:latin typeface="Gill Sans MT"/>
            </a:endParaRPr>
          </a:p>
          <a:p>
            <a:pPr>
              <a:lnSpc>
                <a:spcPct val="100000"/>
              </a:lnSpc>
              <a:defRPr/>
            </a:pPr>
            <a:r>
              <a:rPr lang="de-DE" sz="3400" b="1" strike="noStrike" spc="-1" dirty="0" err="1">
                <a:solidFill>
                  <a:srgbClr val="FFFFFF"/>
                </a:solidFill>
                <a:latin typeface="Gill Sans MT"/>
              </a:rPr>
              <a:t>We</a:t>
            </a:r>
            <a:r>
              <a:rPr lang="de-DE" sz="3400" b="1" strike="noStrike" spc="-1" dirty="0">
                <a:solidFill>
                  <a:srgbClr val="FFFFFF"/>
                </a:solidFill>
                <a:latin typeface="Gill Sans MT"/>
              </a:rPr>
              <a:t> </a:t>
            </a:r>
            <a:r>
              <a:rPr lang="de-DE" sz="3400" b="1" strike="noStrike" spc="-1" dirty="0" err="1">
                <a:solidFill>
                  <a:srgbClr val="FFFFFF"/>
                </a:solidFill>
                <a:latin typeface="Gill Sans MT"/>
              </a:rPr>
              <a:t>hope</a:t>
            </a:r>
            <a:r>
              <a:rPr lang="de-DE" sz="3400" b="1" strike="noStrike" spc="-1" dirty="0">
                <a:solidFill>
                  <a:srgbClr val="FFFFFF"/>
                </a:solidFill>
                <a:latin typeface="Gill Sans MT"/>
              </a:rPr>
              <a:t> </a:t>
            </a:r>
            <a:r>
              <a:rPr lang="de-DE" sz="3400" b="1" spc="-1" dirty="0" err="1">
                <a:solidFill>
                  <a:srgbClr val="FFFFFF"/>
                </a:solidFill>
                <a:latin typeface="Gill Sans MT"/>
              </a:rPr>
              <a:t>to</a:t>
            </a:r>
            <a:r>
              <a:rPr lang="de-DE" sz="3400" b="1" spc="-1" dirty="0">
                <a:solidFill>
                  <a:srgbClr val="FFFFFF"/>
                </a:solidFill>
                <a:latin typeface="Gill Sans MT"/>
              </a:rPr>
              <a:t> </a:t>
            </a:r>
            <a:r>
              <a:rPr lang="de-DE" sz="3400" b="1" spc="-1" dirty="0" err="1">
                <a:solidFill>
                  <a:srgbClr val="FFFFFF"/>
                </a:solidFill>
                <a:latin typeface="Gill Sans MT"/>
              </a:rPr>
              <a:t>be</a:t>
            </a:r>
            <a:r>
              <a:rPr lang="de-DE" sz="3400" b="1" spc="-1" dirty="0">
                <a:solidFill>
                  <a:srgbClr val="FFFFFF"/>
                </a:solidFill>
                <a:latin typeface="Gill Sans MT"/>
              </a:rPr>
              <a:t> </a:t>
            </a:r>
            <a:r>
              <a:rPr lang="de-DE" sz="3400" b="1" spc="-1" dirty="0" err="1">
                <a:solidFill>
                  <a:srgbClr val="FFFFFF"/>
                </a:solidFill>
                <a:latin typeface="Gill Sans MT"/>
              </a:rPr>
              <a:t>able</a:t>
            </a:r>
            <a:r>
              <a:rPr lang="de-DE" sz="3400" b="1" spc="-1" dirty="0">
                <a:solidFill>
                  <a:srgbClr val="FFFFFF"/>
                </a:solidFill>
                <a:latin typeface="Gill Sans MT"/>
              </a:rPr>
              <a:t> </a:t>
            </a:r>
            <a:r>
              <a:rPr lang="de-DE" sz="3400" b="1" spc="-1" dirty="0" err="1">
                <a:solidFill>
                  <a:srgbClr val="FFFFFF"/>
                </a:solidFill>
                <a:latin typeface="Gill Sans MT"/>
              </a:rPr>
              <a:t>to</a:t>
            </a:r>
            <a:r>
              <a:rPr lang="de-DE" sz="3400" b="1" spc="-1" dirty="0">
                <a:solidFill>
                  <a:srgbClr val="FFFFFF"/>
                </a:solidFill>
                <a:latin typeface="Gill Sans MT"/>
              </a:rPr>
              <a:t> </a:t>
            </a:r>
            <a:r>
              <a:rPr lang="de-DE" sz="3400" b="1" spc="-1" dirty="0" err="1">
                <a:solidFill>
                  <a:srgbClr val="FFFFFF"/>
                </a:solidFill>
                <a:latin typeface="Gill Sans MT"/>
              </a:rPr>
              <a:t>invite</a:t>
            </a:r>
            <a:r>
              <a:rPr lang="de-DE" sz="3400" b="1" spc="-1" dirty="0">
                <a:solidFill>
                  <a:srgbClr val="FFFFFF"/>
                </a:solidFill>
                <a:latin typeface="Gill Sans MT"/>
              </a:rPr>
              <a:t> </a:t>
            </a:r>
            <a:r>
              <a:rPr lang="de-DE" sz="3400" b="1" spc="-1" dirty="0" err="1">
                <a:solidFill>
                  <a:srgbClr val="FFFFFF"/>
                </a:solidFill>
                <a:latin typeface="Gill Sans MT"/>
              </a:rPr>
              <a:t>you</a:t>
            </a:r>
            <a:r>
              <a:rPr lang="de-DE" sz="3400" b="1" spc="-1" dirty="0">
                <a:solidFill>
                  <a:srgbClr val="FFFFFF"/>
                </a:solidFill>
                <a:latin typeface="Gill Sans MT"/>
              </a:rPr>
              <a:t> </a:t>
            </a:r>
            <a:r>
              <a:rPr lang="de-DE" sz="3400" b="1" spc="-1" dirty="0" err="1">
                <a:solidFill>
                  <a:srgbClr val="FFFFFF"/>
                </a:solidFill>
                <a:latin typeface="Gill Sans MT"/>
              </a:rPr>
              <a:t>to</a:t>
            </a:r>
            <a:r>
              <a:rPr lang="de-DE" sz="3400" b="1" spc="-1" dirty="0">
                <a:solidFill>
                  <a:srgbClr val="FFFFFF"/>
                </a:solidFill>
                <a:latin typeface="Gill Sans MT"/>
              </a:rPr>
              <a:t> </a:t>
            </a:r>
            <a:r>
              <a:rPr lang="de-DE" sz="3400" b="1" spc="-1" dirty="0" err="1">
                <a:solidFill>
                  <a:srgbClr val="FFFFFF"/>
                </a:solidFill>
                <a:latin typeface="Gill Sans MT"/>
              </a:rPr>
              <a:t>visit</a:t>
            </a:r>
            <a:r>
              <a:rPr lang="de-DE" sz="3400" b="1" spc="-1" dirty="0">
                <a:solidFill>
                  <a:srgbClr val="FFFFFF"/>
                </a:solidFill>
                <a:latin typeface="Gill Sans MT"/>
              </a:rPr>
              <a:t> </a:t>
            </a:r>
            <a:r>
              <a:rPr lang="de-DE" sz="3400" b="1" spc="-1" dirty="0" err="1">
                <a:solidFill>
                  <a:srgbClr val="FFFFFF"/>
                </a:solidFill>
                <a:latin typeface="Gill Sans MT"/>
              </a:rPr>
              <a:t>the</a:t>
            </a:r>
            <a:r>
              <a:rPr lang="de-DE" sz="3400" b="1" spc="-1" dirty="0">
                <a:solidFill>
                  <a:srgbClr val="FFFFFF"/>
                </a:solidFill>
                <a:latin typeface="Gill Sans MT"/>
              </a:rPr>
              <a:t> Junge Akademie | Mainz in </a:t>
            </a:r>
            <a:r>
              <a:rPr lang="de-DE" sz="3400" b="1" spc="-1" dirty="0" err="1">
                <a:solidFill>
                  <a:srgbClr val="FFFFFF"/>
                </a:solidFill>
                <a:latin typeface="Gill Sans MT"/>
              </a:rPr>
              <a:t>the</a:t>
            </a:r>
            <a:r>
              <a:rPr lang="de-DE" sz="3400" b="1" spc="-1" dirty="0">
                <a:solidFill>
                  <a:srgbClr val="FFFFFF"/>
                </a:solidFill>
                <a:latin typeface="Gill Sans MT"/>
              </a:rPr>
              <a:t> </a:t>
            </a:r>
            <a:r>
              <a:rPr lang="de-DE" sz="3400" b="1" spc="-1" dirty="0" err="1">
                <a:solidFill>
                  <a:srgbClr val="FFFFFF"/>
                </a:solidFill>
                <a:latin typeface="Gill Sans MT"/>
              </a:rPr>
              <a:t>near</a:t>
            </a:r>
            <a:r>
              <a:rPr lang="de-DE" sz="3400" b="1" spc="-1" dirty="0">
                <a:solidFill>
                  <a:srgbClr val="FFFFFF"/>
                </a:solidFill>
                <a:latin typeface="Gill Sans MT"/>
              </a:rPr>
              <a:t> </a:t>
            </a:r>
            <a:r>
              <a:rPr lang="de-DE" sz="3400" b="1" spc="-1" dirty="0" err="1">
                <a:solidFill>
                  <a:srgbClr val="FFFFFF"/>
                </a:solidFill>
                <a:latin typeface="Gill Sans MT"/>
              </a:rPr>
              <a:t>future</a:t>
            </a:r>
            <a:r>
              <a:rPr lang="de-DE" sz="3400" b="1" spc="-1" dirty="0">
                <a:solidFill>
                  <a:srgbClr val="FFFFFF"/>
                </a:solidFill>
                <a:latin typeface="Gill Sans MT"/>
              </a:rPr>
              <a:t>.</a:t>
            </a:r>
            <a:endParaRPr lang="de-DE" sz="3400" b="0" strike="noStrike" spc="-1" dirty="0">
              <a:latin typeface="Arial"/>
            </a:endParaRPr>
          </a:p>
        </p:txBody>
      </p:sp>
      <p:sp>
        <p:nvSpPr>
          <p:cNvPr id="2" name="CustomShape 3">
            <a:extLst>
              <a:ext uri="{FF2B5EF4-FFF2-40B4-BE49-F238E27FC236}">
                <a16:creationId xmlns:a16="http://schemas.microsoft.com/office/drawing/2014/main" id="{6392B750-9282-34FD-4C84-88E553377DD2}"/>
              </a:ext>
            </a:extLst>
          </p:cNvPr>
          <p:cNvSpPr/>
          <p:nvPr/>
        </p:nvSpPr>
        <p:spPr bwMode="auto">
          <a:xfrm>
            <a:off x="607200" y="3742348"/>
            <a:ext cx="10656000" cy="3030900"/>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nSpc>
                <a:spcPct val="100000"/>
              </a:lnSpc>
              <a:defRPr/>
            </a:pPr>
            <a:r>
              <a:rPr lang="de-DE" sz="3400" b="1" spc="-1" dirty="0" err="1">
                <a:solidFill>
                  <a:srgbClr val="FFFFFF"/>
                </a:solidFill>
                <a:latin typeface="Gill Sans MT"/>
              </a:rPr>
              <a:t>Don‘t</a:t>
            </a:r>
            <a:r>
              <a:rPr lang="de-DE" sz="3400" b="1" spc="-1" dirty="0">
                <a:solidFill>
                  <a:srgbClr val="FFFFFF"/>
                </a:solidFill>
                <a:latin typeface="Gill Sans MT"/>
              </a:rPr>
              <a:t> </a:t>
            </a:r>
            <a:r>
              <a:rPr lang="de-DE" sz="3400" b="1" spc="-1" dirty="0" err="1">
                <a:solidFill>
                  <a:srgbClr val="FFFFFF"/>
                </a:solidFill>
                <a:latin typeface="Gill Sans MT"/>
              </a:rPr>
              <a:t>hesitate</a:t>
            </a:r>
            <a:r>
              <a:rPr lang="de-DE" sz="3400" b="1" spc="-1" dirty="0">
                <a:solidFill>
                  <a:srgbClr val="FFFFFF"/>
                </a:solidFill>
                <a:latin typeface="Gill Sans MT"/>
              </a:rPr>
              <a:t> and </a:t>
            </a:r>
            <a:r>
              <a:rPr lang="de-DE" sz="3400" b="1" spc="-1" dirty="0" err="1">
                <a:solidFill>
                  <a:srgbClr val="FFFFFF"/>
                </a:solidFill>
                <a:latin typeface="Gill Sans MT"/>
              </a:rPr>
              <a:t>talk</a:t>
            </a:r>
            <a:r>
              <a:rPr lang="de-DE" sz="3400" b="1" spc="-1" dirty="0">
                <a:solidFill>
                  <a:srgbClr val="FFFFFF"/>
                </a:solidFill>
                <a:latin typeface="Gill Sans MT"/>
              </a:rPr>
              <a:t> </a:t>
            </a:r>
            <a:r>
              <a:rPr lang="de-DE" sz="3400" b="1" spc="-1" dirty="0" err="1">
                <a:solidFill>
                  <a:srgbClr val="FFFFFF"/>
                </a:solidFill>
                <a:latin typeface="Gill Sans MT"/>
              </a:rPr>
              <a:t>to</a:t>
            </a:r>
            <a:r>
              <a:rPr lang="de-DE" sz="3400" b="1" spc="-1" dirty="0">
                <a:solidFill>
                  <a:srgbClr val="FFFFFF"/>
                </a:solidFill>
                <a:latin typeface="Gill Sans MT"/>
              </a:rPr>
              <a:t>:</a:t>
            </a:r>
          </a:p>
          <a:p>
            <a:pPr marL="457200" indent="-457200">
              <a:lnSpc>
                <a:spcPct val="100000"/>
              </a:lnSpc>
              <a:buFont typeface="Arial" panose="020B0604020202020204" pitchFamily="34" charset="0"/>
              <a:buChar char="•"/>
              <a:defRPr/>
            </a:pPr>
            <a:r>
              <a:rPr lang="de-DE" sz="3400" b="1" spc="-1" dirty="0">
                <a:solidFill>
                  <a:srgbClr val="FFFFFF"/>
                </a:solidFill>
                <a:latin typeface="Gill Sans MT"/>
              </a:rPr>
              <a:t>Aglaia Bianchi,</a:t>
            </a:r>
          </a:p>
          <a:p>
            <a:pPr marL="457200" indent="-457200">
              <a:lnSpc>
                <a:spcPct val="100000"/>
              </a:lnSpc>
              <a:buFont typeface="Arial" panose="020B0604020202020204" pitchFamily="34" charset="0"/>
              <a:buChar char="•"/>
              <a:defRPr/>
            </a:pPr>
            <a:r>
              <a:rPr lang="de-DE" sz="3400" b="1" strike="noStrike" spc="-1" dirty="0">
                <a:solidFill>
                  <a:srgbClr val="FFFFFF"/>
                </a:solidFill>
                <a:latin typeface="Gill Sans MT"/>
              </a:rPr>
              <a:t>Kristina Lippmann</a:t>
            </a:r>
            <a:r>
              <a:rPr lang="de-DE" sz="3400" b="1" spc="-1" dirty="0">
                <a:solidFill>
                  <a:srgbClr val="FFFFFF"/>
                </a:solidFill>
                <a:latin typeface="Gill Sans MT"/>
              </a:rPr>
              <a:t>,</a:t>
            </a:r>
            <a:endParaRPr lang="de-DE" sz="3400" b="1" strike="noStrike" spc="-1" dirty="0">
              <a:solidFill>
                <a:srgbClr val="FFFFFF"/>
              </a:solidFill>
              <a:latin typeface="Gill Sans MT"/>
            </a:endParaRPr>
          </a:p>
          <a:p>
            <a:pPr marL="457200" indent="-457200">
              <a:lnSpc>
                <a:spcPct val="100000"/>
              </a:lnSpc>
              <a:buFont typeface="Arial" panose="020B0604020202020204" pitchFamily="34" charset="0"/>
              <a:buChar char="•"/>
              <a:defRPr/>
            </a:pPr>
            <a:r>
              <a:rPr lang="de-DE" sz="3400" b="1" strike="noStrike" spc="-1" dirty="0" err="1">
                <a:solidFill>
                  <a:srgbClr val="FFFFFF"/>
                </a:solidFill>
                <a:latin typeface="Gill Sans MT"/>
              </a:rPr>
              <a:t>or</a:t>
            </a:r>
            <a:r>
              <a:rPr lang="de-DE" sz="3400" b="1" strike="noStrike" spc="-1" dirty="0">
                <a:solidFill>
                  <a:srgbClr val="FFFFFF"/>
                </a:solidFill>
                <a:latin typeface="Gill Sans MT"/>
              </a:rPr>
              <a:t> </a:t>
            </a:r>
            <a:r>
              <a:rPr lang="de-DE" sz="3400" b="1" strike="noStrike" spc="-1" dirty="0" err="1">
                <a:solidFill>
                  <a:srgbClr val="FFFFFF"/>
                </a:solidFill>
                <a:latin typeface="Gill Sans MT"/>
              </a:rPr>
              <a:t>me</a:t>
            </a:r>
            <a:r>
              <a:rPr lang="de-DE" sz="3400" b="1" strike="noStrike" spc="-1" dirty="0">
                <a:solidFill>
                  <a:srgbClr val="FFFFFF"/>
                </a:solidFill>
                <a:latin typeface="Gill Sans MT"/>
              </a:rPr>
              <a:t>!</a:t>
            </a:r>
            <a:endParaRPr lang="de-DE" sz="3400" b="0" strike="noStrike" spc="-1" dirty="0">
              <a:latin typeface="Arial"/>
            </a:endParaRPr>
          </a:p>
          <a:p>
            <a:pPr algn="ctr">
              <a:lnSpc>
                <a:spcPct val="100000"/>
              </a:lnSpc>
              <a:defRPr/>
            </a:pPr>
            <a:endParaRPr lang="de-DE" sz="3400" b="0" strike="noStrike" spc="-1" dirty="0">
              <a:latin typeface="Arial"/>
            </a:endParaRPr>
          </a:p>
        </p:txBody>
      </p:sp>
    </p:spTree>
    <p:extLst>
      <p:ext uri="{BB962C8B-B14F-4D97-AF65-F5344CB8AC3E}">
        <p14:creationId xmlns:p14="http://schemas.microsoft.com/office/powerpoint/2010/main" val="1453060894"/>
      </p:ext>
    </p:extLst>
  </p:cSld>
  <p:clrMapOvr>
    <a:masterClrMapping/>
  </p:clrMapOvr>
  <mc:AlternateContent xmlns:mc="http://schemas.openxmlformats.org/markup-compatibility/2006" xmlns:p14="http://schemas.microsoft.com/office/powerpoint/2010/main">
    <mc:Choice Requires="p14">
      <p:transition p14:dur="0" advTm="5551"/>
    </mc:Choice>
    <mc:Fallback xmlns="">
      <p:transition advTm="5551"/>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bg>
      <p:bgPr>
        <a:solidFill>
          <a:srgbClr val="00888C"/>
        </a:solidFill>
        <a:effectLst/>
      </p:bgPr>
    </p:bg>
    <p:spTree>
      <p:nvGrpSpPr>
        <p:cNvPr id="1" name=""/>
        <p:cNvGrpSpPr/>
        <p:nvPr/>
      </p:nvGrpSpPr>
      <p:grpSpPr bwMode="auto">
        <a:xfrm>
          <a:off x="0" y="0"/>
          <a:ext cx="0" cy="0"/>
          <a:chOff x="0" y="0"/>
          <a:chExt cx="0" cy="0"/>
        </a:xfrm>
      </p:grpSpPr>
      <p:sp>
        <p:nvSpPr>
          <p:cNvPr id="788" name="CustomShape 1"/>
          <p:cNvSpPr/>
          <p:nvPr/>
        </p:nvSpPr>
        <p:spPr bwMode="auto">
          <a:xfrm>
            <a:off x="607200" y="268995"/>
            <a:ext cx="10966680" cy="636405"/>
          </a:xfrm>
          <a:prstGeom prst="rect">
            <a:avLst/>
          </a:prstGeom>
          <a:noFill/>
          <a:ln>
            <a:noFill/>
          </a:ln>
        </p:spPr>
        <p:style>
          <a:lnRef idx="0">
            <a:srgbClr val="000000"/>
          </a:lnRef>
          <a:fillRef idx="0">
            <a:srgbClr val="000000"/>
          </a:fillRef>
          <a:effectRef idx="0">
            <a:srgbClr val="000000"/>
          </a:effectRef>
          <a:fontRef idx="minor"/>
        </p:style>
        <p:txBody>
          <a:bodyPr lIns="0" tIns="0" rIns="0" bIns="0" anchor="ctr"/>
          <a:lstStyle/>
          <a:p>
            <a:pPr algn="ctr">
              <a:lnSpc>
                <a:spcPct val="100000"/>
              </a:lnSpc>
              <a:defRPr/>
            </a:pPr>
            <a:r>
              <a:rPr lang="en-US" sz="3900" b="1" strike="noStrike" spc="-1">
                <a:solidFill>
                  <a:schemeClr val="bg1"/>
                </a:solidFill>
                <a:latin typeface="Gill Sans MT"/>
              </a:rPr>
              <a:t>picture credits</a:t>
            </a:r>
            <a:endParaRPr lang="de-DE" sz="3900" b="1" strike="noStrike" spc="-1">
              <a:latin typeface="Arial"/>
            </a:endParaRPr>
          </a:p>
        </p:txBody>
      </p:sp>
      <p:sp>
        <p:nvSpPr>
          <p:cNvPr id="789" name="CustomShape 2"/>
          <p:cNvSpPr/>
          <p:nvPr/>
        </p:nvSpPr>
        <p:spPr bwMode="auto">
          <a:xfrm>
            <a:off x="0" y="845955"/>
            <a:ext cx="3696120" cy="5897745"/>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Jennifer Automo: Manuel Debus</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Patrick Bettinger: Valéry Kloubert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Pia Blossfeld: F. Kley</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Luise Borek: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Paul Breiding: Özde Bayer</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Jun.-Prof Dr. Sarah Burnautzki: Maria Lubiana</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Paul-Henri Campell: Volker Derlath</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Elisabeth Champollion: Aleksandra Renska</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Jun.-Prof. Dr. Eva von Contzen: Universität Freiburg</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Jun.-Prof. Dr. Lisa Cordes: Anna Olivia Weimer</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Julia Désirée Eisentraut: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Chiara Ferella: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PD Dr. Hanna Fischer: Andrian Sandha</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Felix Günther: Studioline Photography</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Juan Sebastian Guse: Daria Brabanski</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Sarah Hegenbart: Emmanuel Oyeleke</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Nicola Leonard Hein: Beate Steil</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Jonas Hoch: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Andrea Hofmann: Angelika Stehle</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Paul Hübner: Paula Vidal</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Markus Kersten: Uni Basel</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Jun.-Prof. Dr. Kristina Köhler: Hermann Recknagel</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Christine Lang: Martin Funk</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Sophie Lohmann: MPI/ Fotostudio Hagedort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Friederike Lorenz: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Benjamin Loy: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PD Dr. med. Melanie Meersch-Dini: UKM/ Fotozentrale</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Sebastian Meixner: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Marlene Meuer: privat</a:t>
            </a:r>
            <a:endParaRPr lang="de-DE" sz="1150" b="0" strike="noStrike" spc="-1">
              <a:latin typeface="Arial"/>
            </a:endParaRPr>
          </a:p>
          <a:p>
            <a:pPr>
              <a:lnSpc>
                <a:spcPct val="100000"/>
              </a:lnSpc>
              <a:spcBef>
                <a:spcPts val="201"/>
              </a:spcBef>
              <a:defRPr/>
            </a:pPr>
            <a:endParaRPr lang="de-DE" sz="1150" b="0" strike="noStrike" spc="-1">
              <a:latin typeface="Arial"/>
            </a:endParaRPr>
          </a:p>
          <a:p>
            <a:pPr>
              <a:lnSpc>
                <a:spcPct val="100000"/>
              </a:lnSpc>
              <a:spcBef>
                <a:spcPts val="201"/>
              </a:spcBef>
              <a:defRPr/>
            </a:pPr>
            <a:endParaRPr lang="de-DE" sz="1150" b="0" strike="noStrike" spc="-1">
              <a:latin typeface="Arial"/>
            </a:endParaRPr>
          </a:p>
          <a:p>
            <a:pPr>
              <a:lnSpc>
                <a:spcPct val="100000"/>
              </a:lnSpc>
              <a:defRPr/>
            </a:pPr>
            <a:endParaRPr lang="de-DE" sz="1150" b="0" strike="noStrike" spc="-1">
              <a:latin typeface="Arial"/>
            </a:endParaRPr>
          </a:p>
          <a:p>
            <a:pPr>
              <a:lnSpc>
                <a:spcPct val="100000"/>
              </a:lnSpc>
              <a:defRPr/>
            </a:pPr>
            <a:endParaRPr lang="de-DE" sz="1150" b="0" strike="noStrike" spc="-1">
              <a:latin typeface="Arial"/>
            </a:endParaRPr>
          </a:p>
          <a:p>
            <a:pPr>
              <a:lnSpc>
                <a:spcPct val="100000"/>
              </a:lnSpc>
              <a:defRPr/>
            </a:pPr>
            <a:endParaRPr lang="de-DE" sz="1150" b="0" strike="noStrike" spc="-1">
              <a:latin typeface="Arial"/>
            </a:endParaRPr>
          </a:p>
        </p:txBody>
      </p:sp>
      <p:sp>
        <p:nvSpPr>
          <p:cNvPr id="790" name="CustomShape 3"/>
          <p:cNvSpPr/>
          <p:nvPr/>
        </p:nvSpPr>
        <p:spPr bwMode="auto">
          <a:xfrm>
            <a:off x="3744900" y="905400"/>
            <a:ext cx="3696120" cy="5683605"/>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Niels Penke: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Stefan Pohlit: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Lydia Repke: Elia Soler</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Torben Riel: S. Tränkner/ Senckenberg</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Ass.-Prof. Dr. Lic. Christian Rößner: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Hanieh Saeedi: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Miriam Rachel Salzmann: privat</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Prof. Dr.-Ing. Stefan Schafföner</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Dr. Sebastian M. Spitra: Miloš Vec</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Tamara Štajner: Andrej Grlic</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Sören Stumpf: privat</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Marco Tamborini: Hwa Ja Götz, MfN</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Jens Temmen: privat</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Christoffer Theis: privat</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Antonino Tranchina: Barbara Herrenkind</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Veronika Unger: privat</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Eugen Wassiliwizky: privat</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Anna Weidenholzer: katsey</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Tobias C. Weißmann: privat</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Lena Wetenkamp: Thomas Hartmann</a:t>
            </a:r>
            <a:endParaRPr lang="de-DE" sz="1150" b="0" strike="noStrike" spc="-1">
              <a:latin typeface="Arial"/>
            </a:endParaRPr>
          </a:p>
          <a:p>
            <a:pPr marL="171360" indent="-171000">
              <a:lnSpc>
                <a:spcPct val="100000"/>
              </a:lnSpc>
              <a:spcBef>
                <a:spcPts val="201"/>
              </a:spcBef>
              <a:buClr>
                <a:srgbClr val="202122"/>
              </a:buClr>
              <a:buFont typeface="Arial"/>
              <a:buChar char="•"/>
              <a:defRPr/>
            </a:pPr>
            <a:r>
              <a:rPr lang="de-DE" sz="1150" b="0" strike="noStrike" spc="-1">
                <a:solidFill>
                  <a:srgbClr val="FFFFFF"/>
                </a:solidFill>
                <a:latin typeface="Gill Sans MT"/>
                <a:ea typeface="DejaVu Sans"/>
              </a:rPr>
              <a:t>Dr. Staphanie Willeke: Kirsten Hötger</a:t>
            </a:r>
            <a:endParaRPr lang="de-DE" sz="1150" b="0" strike="noStrike" spc="-1">
              <a:latin typeface="Arial"/>
            </a:endParaRPr>
          </a:p>
          <a:p>
            <a:pPr>
              <a:lnSpc>
                <a:spcPct val="100000"/>
              </a:lnSpc>
              <a:spcBef>
                <a:spcPts val="201"/>
              </a:spcBef>
              <a:defRPr/>
            </a:pP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2F4F7"/>
                </a:solidFill>
                <a:latin typeface="Gill Sans MT"/>
                <a:ea typeface="DejaVu Sans"/>
              </a:rPr>
              <a:t>Hintergrund Die Institution: Walter Vorjohann</a:t>
            </a:r>
            <a:endParaRPr lang="de-DE" sz="1150" b="0" strike="noStrike" spc="-1">
              <a:solidFill>
                <a:srgbClr val="F2F4F7"/>
              </a:solidFill>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Hintergrund Die Arbeitsgruppen: Sven Paustian</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Clemens Hoch: Staatskanzlei RLP / Sämmer</a:t>
            </a:r>
            <a:endParaRPr lang="de-DE" sz="1150" b="0" strike="noStrike" spc="-1">
              <a:latin typeface="Arial"/>
            </a:endParaRPr>
          </a:p>
          <a:p>
            <a:pPr marL="171360" indent="-171000">
              <a:lnSpc>
                <a:spcPct val="100000"/>
              </a:lnSpc>
              <a:buClr>
                <a:srgbClr val="000000"/>
              </a:buClr>
              <a:buFont typeface="Arial"/>
              <a:buChar char="•"/>
              <a:defRPr/>
            </a:pPr>
            <a:r>
              <a:rPr lang="de-DE" sz="1150" b="0" strike="noStrike" spc="-1">
                <a:solidFill>
                  <a:srgbClr val="F2F4F7"/>
                </a:solidFill>
                <a:latin typeface="Gill Sans MT"/>
                <a:ea typeface="DejaVu Sans"/>
              </a:rPr>
              <a:t>Cover der Publikationen: Franz </a:t>
            </a:r>
            <a:r>
              <a:rPr lang="de-DE" sz="1200" spc="-1">
                <a:solidFill>
                  <a:srgbClr val="F2F4F7"/>
                </a:solidFill>
                <a:latin typeface="Gill Sans MT"/>
                <a:ea typeface="DejaVu Sans"/>
              </a:rPr>
              <a:t>S</a:t>
            </a:r>
            <a:r>
              <a:rPr lang="de-DE" sz="1200" b="0" strike="noStrike" spc="-1">
                <a:solidFill>
                  <a:srgbClr val="F2F4F7"/>
                </a:solidFill>
                <a:latin typeface="Gill Sans MT"/>
                <a:ea typeface="DejaVu Sans"/>
              </a:rPr>
              <a:t>teiner </a:t>
            </a:r>
            <a:r>
              <a:rPr lang="de-DE" sz="1200" spc="-1">
                <a:solidFill>
                  <a:srgbClr val="F2F4F7"/>
                </a:solidFill>
                <a:latin typeface="Gill Sans MT"/>
                <a:ea typeface="DejaVu Sans"/>
              </a:rPr>
              <a:t>V</a:t>
            </a:r>
            <a:r>
              <a:rPr lang="de-DE" sz="1200" b="0" strike="noStrike" spc="-1">
                <a:solidFill>
                  <a:srgbClr val="F2F4F7"/>
                </a:solidFill>
                <a:latin typeface="Gill Sans MT"/>
                <a:ea typeface="DejaVu Sans"/>
              </a:rPr>
              <a:t>erlag</a:t>
            </a:r>
            <a:endParaRPr lang="de-DE" sz="1150" b="0" strike="noStrike" spc="-1">
              <a:solidFill>
                <a:srgbClr val="F2F4F7"/>
              </a:solidFill>
              <a:latin typeface="Arial"/>
            </a:endParaRPr>
          </a:p>
          <a:p>
            <a:pPr>
              <a:lnSpc>
                <a:spcPct val="100000"/>
              </a:lnSpc>
              <a:defRPr/>
            </a:pPr>
            <a:endParaRPr lang="de-DE" sz="1150" b="0" strike="noStrike" spc="-1">
              <a:latin typeface="Arial"/>
            </a:endParaRPr>
          </a:p>
          <a:p>
            <a:pPr>
              <a:lnSpc>
                <a:spcPct val="100000"/>
              </a:lnSpc>
              <a:defRPr/>
            </a:pPr>
            <a:endParaRPr lang="de-DE" sz="1150" b="0" strike="noStrike" spc="-1">
              <a:latin typeface="Arial"/>
            </a:endParaRPr>
          </a:p>
          <a:p>
            <a:pPr>
              <a:lnSpc>
                <a:spcPct val="100000"/>
              </a:lnSpc>
              <a:defRPr/>
            </a:pPr>
            <a:endParaRPr lang="de-DE" sz="1150" b="0" strike="noStrike" spc="-1">
              <a:latin typeface="Arial"/>
            </a:endParaRPr>
          </a:p>
        </p:txBody>
      </p:sp>
      <p:sp>
        <p:nvSpPr>
          <p:cNvPr id="791" name="CustomShape 4"/>
          <p:cNvSpPr/>
          <p:nvPr/>
        </p:nvSpPr>
        <p:spPr bwMode="auto">
          <a:xfrm>
            <a:off x="7750080" y="905400"/>
            <a:ext cx="3834720" cy="9133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endParaRPr lang="de-DE" sz="1800" b="0" strike="noStrike" spc="-1">
              <a:latin typeface="Arial"/>
            </a:endParaRPr>
          </a:p>
          <a:p>
            <a:pPr>
              <a:lnSpc>
                <a:spcPct val="100000"/>
              </a:lnSpc>
              <a:defRPr/>
            </a:pPr>
            <a:endParaRPr lang="de-DE" sz="1800" b="0" strike="noStrike" spc="-1">
              <a:latin typeface="Arial"/>
            </a:endParaRPr>
          </a:p>
          <a:p>
            <a:pPr>
              <a:lnSpc>
                <a:spcPct val="100000"/>
              </a:lnSpc>
              <a:defRPr/>
            </a:pPr>
            <a:endParaRPr lang="de-DE" sz="1800" b="0" strike="noStrike" spc="-1">
              <a:latin typeface="Arial"/>
            </a:endParaRPr>
          </a:p>
        </p:txBody>
      </p:sp>
      <p:sp>
        <p:nvSpPr>
          <p:cNvPr id="792" name="CustomShape 5"/>
          <p:cNvSpPr/>
          <p:nvPr/>
        </p:nvSpPr>
        <p:spPr bwMode="auto">
          <a:xfrm>
            <a:off x="7393560" y="845955"/>
            <a:ext cx="4798440" cy="5631045"/>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marL="171360" indent="-171000">
              <a:lnSpc>
                <a:spcPct val="100000"/>
              </a:lnSpc>
              <a:spcBef>
                <a:spcPts val="201"/>
              </a:spcBef>
              <a:buClr>
                <a:srgbClr val="000000"/>
              </a:buClr>
              <a:buFont typeface="Arial"/>
              <a:buChar char="•"/>
              <a:defRPr/>
            </a:pPr>
            <a:r>
              <a:rPr lang="de-DE" sz="1150" b="0" strike="noStrike" spc="-1">
                <a:solidFill>
                  <a:srgbClr val="000000"/>
                </a:solidFill>
                <a:latin typeface="Gill Sans MT"/>
                <a:ea typeface="DejaVu Sans"/>
              </a:rPr>
              <a:t> </a:t>
            </a:r>
            <a:r>
              <a:rPr lang="de-DE" sz="1150" b="0" strike="noStrike" spc="-1">
                <a:solidFill>
                  <a:srgbClr val="FFFFFF"/>
                </a:solidFill>
                <a:latin typeface="Gill Sans MT"/>
                <a:ea typeface="DejaVu Sans"/>
              </a:rPr>
              <a:t>Deutschland: David Liuzzo, https://commons.wikimedia.org/wiki/File:Karte_Deutschland.svg</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Karte Italien: https://pixabay.com/de/vectors/italien-karte-land-geographie-153961/</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Karte Österreich: https://pixabay.com/de/illustrations/%C3%B6sterreich-karte-bundesl%C3%A4nder-2434253/</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Karte Schweiz: https://pixabay.com/de/illustrations/schweiz-karte-kantone-unbeschriftet-2434255/</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Pins: Mono, https://commons.wikimedia.org/wiki/File:Map_pin_icon.svg</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Foto Reimerstage: Stefanie Wetzel</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Flyer Mainzer Poetikdozentur mit Philipp Schönthaler: Sven Paustian</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DejaVu Sans"/>
              </a:rPr>
              <a:t>Flyer Mainzer Poetikdozentur mit Ulrike Almut Sandig: Wolfgang Frank</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Microsoft YaHei"/>
              </a:rPr>
              <a:t>Flyer Symposium der Jungen Akademie l Mainz: ›Justiz Macht Politik‹: </a:t>
            </a:r>
            <a:r>
              <a:rPr lang="de-DE" sz="1150" b="0" strike="noStrike" spc="-1">
                <a:solidFill>
                  <a:srgbClr val="FFFFFF"/>
                </a:solidFill>
                <a:latin typeface="Gill Sans MT"/>
                <a:ea typeface="DejaVu Sans"/>
              </a:rPr>
              <a:t>Jasper Kunstreich</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Microsoft YaHei"/>
              </a:rPr>
              <a:t>Flyer ›Brexit means Brexit?‹ A Symposium: </a:t>
            </a:r>
            <a:r>
              <a:rPr lang="de-DE" sz="1150" b="0" strike="noStrike" spc="-1">
                <a:solidFill>
                  <a:srgbClr val="FFFFFF"/>
                </a:solidFill>
                <a:latin typeface="Gill Sans MT"/>
                <a:ea typeface="DejaVu Sans"/>
              </a:rPr>
              <a:t>Logo: Detail of the Oilpainting ›Hell is empty, and all the devils are here‹ (2017) by José García y Más (www.mas-art.de)</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Microsoft YaHei"/>
              </a:rPr>
              <a:t>Flyer Workshop der Jungen Akademie l Mainz: ›Sprache Macht Magie‹:    </a:t>
            </a:r>
            <a:r>
              <a:rPr lang="de-DE" sz="1150" b="0" strike="noStrike" spc="-1">
                <a:solidFill>
                  <a:srgbClr val="FFFFFF"/>
                </a:solidFill>
                <a:latin typeface="Gill Sans MT"/>
                <a:ea typeface="DejaVu Sans"/>
              </a:rPr>
              <a:t>D. Müller</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Microsoft YaHei"/>
              </a:rPr>
              <a:t>Flyer 2. Mainzer Science Week: ›Mensch und Mobilität‹: Mainzer Wissenschaftsallianz</a:t>
            </a:r>
            <a:endParaRPr lang="de-DE" sz="1150" b="0" strike="noStrike" spc="-1">
              <a:latin typeface="Arial"/>
            </a:endParaRPr>
          </a:p>
          <a:p>
            <a:pPr marL="171360" indent="-171000">
              <a:lnSpc>
                <a:spcPct val="100000"/>
              </a:lnSpc>
              <a:spcBef>
                <a:spcPts val="201"/>
              </a:spcBef>
              <a:buClr>
                <a:srgbClr val="000000"/>
              </a:buClr>
              <a:buFont typeface="Arial"/>
              <a:buChar char="•"/>
              <a:defRPr/>
            </a:pPr>
            <a:r>
              <a:rPr lang="de-DE" sz="1150" b="0" strike="noStrike" spc="-1">
                <a:solidFill>
                  <a:srgbClr val="FFFFFF"/>
                </a:solidFill>
                <a:latin typeface="Gill Sans MT"/>
                <a:ea typeface="Microsoft YaHei"/>
              </a:rPr>
              <a:t>Flyer Tagung: ›Scheitern in der Gelehrtenkultur der Frühen Neuzeit‹: </a:t>
            </a:r>
            <a:r>
              <a:rPr lang="de-DE" sz="1150" b="0" strike="noStrike" spc="-1">
                <a:solidFill>
                  <a:srgbClr val="FFFFFF"/>
                </a:solidFill>
                <a:latin typeface="Gill Sans MT"/>
                <a:ea typeface="DejaVu Sans"/>
              </a:rPr>
              <a:t>Zur Geographie. Schiffbruch bey einem Seesturm / Daniel Chodowiecki [Illustr.]. Johann Conrad Krüger [Stecher]. D: Chodowiecki del J. C. Krüger sc. Berol. [Sign.]. Quelle: Pictura Paedagogica OnlinKarte</a:t>
            </a:r>
            <a:endParaRPr lang="de-DE" sz="1150" b="0" strike="noStrike" spc="-1">
              <a:latin typeface="Arial"/>
            </a:endParaRPr>
          </a:p>
          <a:p>
            <a:pPr algn="ctr">
              <a:lnSpc>
                <a:spcPct val="100000"/>
              </a:lnSpc>
              <a:defRPr/>
            </a:pPr>
            <a:endParaRPr lang="de-DE" sz="1150" b="0" strike="noStrike" spc="-1">
              <a:latin typeface="Arial"/>
            </a:endParaRPr>
          </a:p>
          <a:p>
            <a:pPr>
              <a:lnSpc>
                <a:spcPct val="100000"/>
              </a:lnSpc>
              <a:defRPr/>
            </a:pPr>
            <a:endParaRPr lang="de-DE" sz="1150" b="0" strike="noStrike" spc="-1">
              <a:latin typeface="Arial"/>
            </a:endParaRPr>
          </a:p>
          <a:p>
            <a:pPr>
              <a:lnSpc>
                <a:spcPct val="100000"/>
              </a:lnSpc>
              <a:defRPr/>
            </a:pPr>
            <a:endParaRPr lang="de-DE" sz="1150" b="0" strike="noStrike" spc="-1">
              <a:latin typeface="Arial"/>
            </a:endParaRPr>
          </a:p>
          <a:p>
            <a:pPr>
              <a:lnSpc>
                <a:spcPct val="100000"/>
              </a:lnSpc>
              <a:defRPr/>
            </a:pPr>
            <a:r>
              <a:rPr lang="de-DE" sz="1200" b="1" strike="noStrike" spc="-1">
                <a:solidFill>
                  <a:srgbClr val="002060"/>
                </a:solidFill>
                <a:latin typeface="Gill Sans MT"/>
                <a:ea typeface="Microsoft YaHei"/>
              </a:rPr>
              <a:t> </a:t>
            </a:r>
            <a:endParaRPr lang="de-DE" sz="1200" b="0" strike="noStrike" spc="-1">
              <a:latin typeface="Arial"/>
            </a:endParaRPr>
          </a:p>
          <a:p>
            <a:pPr>
              <a:lnSpc>
                <a:spcPct val="100000"/>
              </a:lnSpc>
              <a:defRPr/>
            </a:pPr>
            <a:endParaRPr lang="de-DE" sz="1200" b="0" strike="noStrike" spc="-1">
              <a:latin typeface="Arial"/>
            </a:endParaRPr>
          </a:p>
          <a:p>
            <a:pPr>
              <a:lnSpc>
                <a:spcPct val="100000"/>
              </a:lnSpc>
              <a:defRPr/>
            </a:pPr>
            <a:endParaRPr lang="de-DE" sz="1200" b="0" strike="noStrike" spc="-1">
              <a:latin typeface="Arial"/>
            </a:endParaRPr>
          </a:p>
          <a:p>
            <a:pPr>
              <a:lnSpc>
                <a:spcPct val="100000"/>
              </a:lnSpc>
              <a:defRPr/>
            </a:pPr>
            <a:endParaRPr lang="de-DE" sz="1200" b="0" strike="noStrike" spc="-1">
              <a:latin typeface="Arial"/>
            </a:endParaRPr>
          </a:p>
          <a:p>
            <a:pPr>
              <a:lnSpc>
                <a:spcPct val="100000"/>
              </a:lnSpc>
              <a:defRPr/>
            </a:pPr>
            <a:endParaRPr lang="de-DE" sz="1200" b="0" strike="noStrike" spc="-1">
              <a:latin typeface="Arial"/>
            </a:endParaRPr>
          </a:p>
          <a:p>
            <a:pPr>
              <a:lnSpc>
                <a:spcPct val="100000"/>
              </a:lnSpc>
              <a:defRPr/>
            </a:pPr>
            <a:endParaRPr lang="de-DE"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5424"/>
    </mc:Choice>
    <mc:Fallback xmlns:w="http://schemas.openxmlformats.org/wordprocessingml/2006/main" xmlns:m="http://schemas.openxmlformats.org/officeDocument/2006/math" xmlns="">
      <p:transition advClick="1" advTm="5424"/>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bg>
      <p:bgPr>
        <a:solidFill>
          <a:srgbClr val="00888C"/>
        </a:solidFill>
        <a:effectLst/>
      </p:bgPr>
    </p:bg>
    <p:spTree>
      <p:nvGrpSpPr>
        <p:cNvPr id="1" name=""/>
        <p:cNvGrpSpPr/>
        <p:nvPr/>
      </p:nvGrpSpPr>
      <p:grpSpPr bwMode="auto">
        <a:xfrm>
          <a:off x="0" y="0"/>
          <a:ext cx="0" cy="0"/>
          <a:chOff x="0" y="0"/>
          <a:chExt cx="0" cy="0"/>
        </a:xfrm>
      </p:grpSpPr>
      <p:sp>
        <p:nvSpPr>
          <p:cNvPr id="793" name="CustomShape 1"/>
          <p:cNvSpPr/>
          <p:nvPr/>
        </p:nvSpPr>
        <p:spPr bwMode="auto">
          <a:xfrm>
            <a:off x="7750080" y="905400"/>
            <a:ext cx="3834720" cy="9133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00000"/>
              </a:lnSpc>
              <a:defRPr/>
            </a:pPr>
            <a:endParaRPr lang="de-DE" sz="1800" b="0" strike="noStrike" spc="-1">
              <a:latin typeface="Arial"/>
            </a:endParaRPr>
          </a:p>
          <a:p>
            <a:pPr>
              <a:lnSpc>
                <a:spcPct val="100000"/>
              </a:lnSpc>
              <a:defRPr/>
            </a:pPr>
            <a:endParaRPr lang="de-DE" sz="1800" b="0" strike="noStrike" spc="-1">
              <a:latin typeface="Arial"/>
            </a:endParaRPr>
          </a:p>
          <a:p>
            <a:pPr>
              <a:lnSpc>
                <a:spcPct val="100000"/>
              </a:lnSpc>
              <a:defRPr/>
            </a:pPr>
            <a:endParaRPr lang="de-DE" sz="1800" b="0" strike="noStrike" spc="-1">
              <a:latin typeface="Arial"/>
            </a:endParaRPr>
          </a:p>
        </p:txBody>
      </p:sp>
      <p:sp>
        <p:nvSpPr>
          <p:cNvPr id="796" name="TextShape 4"/>
          <p:cNvSpPr txBox="1"/>
          <p:nvPr/>
        </p:nvSpPr>
        <p:spPr bwMode="auto">
          <a:xfrm>
            <a:off x="6315075" y="4429125"/>
            <a:ext cx="5457826" cy="1924876"/>
          </a:xfrm>
          <a:prstGeom prst="rect">
            <a:avLst/>
          </a:prstGeom>
          <a:noFill/>
          <a:ln>
            <a:noFill/>
          </a:ln>
        </p:spPr>
        <p:txBody>
          <a:bodyPr lIns="90000" tIns="45000" rIns="90000" bIns="45000"/>
          <a:lstStyle/>
          <a:p>
            <a:pPr>
              <a:defRPr/>
            </a:pPr>
            <a:r>
              <a:rPr lang="en-US" sz="1800" b="0" strike="noStrike" spc="-1" dirty="0">
                <a:solidFill>
                  <a:schemeClr val="bg1"/>
                </a:solidFill>
                <a:latin typeface="Gill Sans MT"/>
              </a:rPr>
              <a:t>The assignment of the picture credits and the naming of the photographers was done to the best of our knowledge and is partly based on information provided by the members themselves.  Additional information is requested to be sent to the Academy of Sciences</a:t>
            </a:r>
            <a:r>
              <a:rPr lang="en-US" spc="-1" dirty="0">
                <a:solidFill>
                  <a:schemeClr val="bg1"/>
                </a:solidFill>
                <a:latin typeface="Gill Sans MT"/>
              </a:rPr>
              <a:t> </a:t>
            </a:r>
            <a:r>
              <a:rPr lang="en-US" sz="1800" b="0" strike="noStrike" spc="-1" dirty="0">
                <a:solidFill>
                  <a:schemeClr val="bg1"/>
                </a:solidFill>
                <a:latin typeface="Gill Sans MT"/>
              </a:rPr>
              <a:t>and literature.</a:t>
            </a:r>
            <a:endParaRPr lang="en-US" dirty="0"/>
          </a:p>
          <a:p>
            <a:pPr>
              <a:defRPr/>
            </a:pPr>
            <a:endParaRPr lang="de-DE" sz="1800" b="0" strike="noStrike" spc="-1" dirty="0">
              <a:solidFill>
                <a:srgbClr val="000000"/>
              </a:solidFill>
              <a:latin typeface="Arial"/>
            </a:endParaRPr>
          </a:p>
          <a:p>
            <a:pPr>
              <a:defRPr/>
            </a:pPr>
            <a:endParaRPr lang="de-DE" sz="1800" b="0" strike="noStrike" spc="-1" dirty="0">
              <a:solidFill>
                <a:srgbClr val="000000"/>
              </a:solidFill>
              <a:latin typeface="Arial"/>
            </a:endParaRPr>
          </a:p>
        </p:txBody>
      </p:sp>
      <p:sp>
        <p:nvSpPr>
          <p:cNvPr id="3" name="TextShape 4">
            <a:extLst>
              <a:ext uri="{FF2B5EF4-FFF2-40B4-BE49-F238E27FC236}">
                <a16:creationId xmlns:a16="http://schemas.microsoft.com/office/drawing/2014/main" id="{62E1978B-4D9E-4B44-42DA-070A88778BEB}"/>
              </a:ext>
            </a:extLst>
          </p:cNvPr>
          <p:cNvSpPr txBox="1"/>
          <p:nvPr/>
        </p:nvSpPr>
        <p:spPr bwMode="auto">
          <a:xfrm>
            <a:off x="290588" y="4535022"/>
            <a:ext cx="6696000" cy="1924877"/>
          </a:xfrm>
          <a:prstGeom prst="rect">
            <a:avLst/>
          </a:prstGeom>
          <a:noFill/>
          <a:ln>
            <a:noFill/>
          </a:ln>
        </p:spPr>
        <p:txBody>
          <a:bodyPr lIns="90000" tIns="45000" rIns="90000" bIns="45000"/>
          <a:lstStyle/>
          <a:p>
            <a:pPr>
              <a:defRPr/>
            </a:pPr>
            <a:r>
              <a:rPr lang="de-DE" sz="1800" b="0" strike="noStrike" spc="-1" dirty="0">
                <a:solidFill>
                  <a:srgbClr val="FFFFFF"/>
                </a:solidFill>
                <a:latin typeface="Gill Sans MT"/>
              </a:rPr>
              <a:t>Akademie der Wissenschaften und der Literatur | Mainz</a:t>
            </a:r>
            <a:endParaRPr lang="de-DE" sz="1800" b="0" strike="noStrike" spc="-1" dirty="0">
              <a:solidFill>
                <a:srgbClr val="000000"/>
              </a:solidFill>
              <a:latin typeface="Arial"/>
            </a:endParaRPr>
          </a:p>
          <a:p>
            <a:pPr>
              <a:defRPr/>
            </a:pPr>
            <a:r>
              <a:rPr lang="de-DE" sz="1800" b="0" strike="noStrike" spc="-1" dirty="0">
                <a:solidFill>
                  <a:srgbClr val="FFFFFF"/>
                </a:solidFill>
                <a:latin typeface="Gill Sans MT"/>
              </a:rPr>
              <a:t>Geschwister-Scholl-Straße 2</a:t>
            </a:r>
            <a:endParaRPr lang="de-DE" sz="1800" b="0" strike="noStrike" spc="-1" dirty="0">
              <a:solidFill>
                <a:srgbClr val="000000"/>
              </a:solidFill>
              <a:latin typeface="Arial"/>
            </a:endParaRPr>
          </a:p>
          <a:p>
            <a:pPr>
              <a:defRPr/>
            </a:pPr>
            <a:r>
              <a:rPr lang="de-DE" sz="1800" b="0" strike="noStrike" spc="-1" dirty="0">
                <a:solidFill>
                  <a:srgbClr val="FFFFFF"/>
                </a:solidFill>
                <a:latin typeface="Gill Sans MT"/>
              </a:rPr>
              <a:t>55131 Mainz</a:t>
            </a:r>
            <a:endParaRPr lang="de-DE" sz="1800" b="0" strike="noStrike" spc="-1" dirty="0">
              <a:solidFill>
                <a:srgbClr val="000000"/>
              </a:solidFill>
              <a:latin typeface="Arial"/>
            </a:endParaRPr>
          </a:p>
          <a:p>
            <a:pPr>
              <a:defRPr/>
            </a:pPr>
            <a:r>
              <a:rPr lang="de-DE" sz="1800" b="0" strike="noStrike" spc="-1" dirty="0">
                <a:solidFill>
                  <a:srgbClr val="FFFFFF"/>
                </a:solidFill>
                <a:latin typeface="Gill Sans MT"/>
              </a:rPr>
              <a:t>+49/6131/577-0</a:t>
            </a:r>
            <a:endParaRPr lang="de-DE" sz="1800" b="0" strike="noStrike" spc="-1" dirty="0">
              <a:solidFill>
                <a:srgbClr val="000000"/>
              </a:solidFill>
              <a:latin typeface="Arial"/>
            </a:endParaRPr>
          </a:p>
          <a:p>
            <a:pPr>
              <a:defRPr/>
            </a:pPr>
            <a:r>
              <a:rPr lang="de-DE" sz="1800" b="0" u="sng" strike="noStrike" spc="-1" dirty="0">
                <a:solidFill>
                  <a:srgbClr val="FFFFFF"/>
                </a:solidFill>
                <a:latin typeface="Gill Sans MT"/>
                <a:hlinkClick r:id="rId2" tooltip="http://www.adwmainz.de/"/>
              </a:rPr>
              <a:t>www.adwmainz.de</a:t>
            </a:r>
            <a:endParaRPr lang="de-DE" sz="1800" b="0" strike="noStrike" spc="-1" dirty="0">
              <a:solidFill>
                <a:srgbClr val="FFFFFF"/>
              </a:solidFill>
              <a:latin typeface="Gill Sans MT"/>
            </a:endParaRPr>
          </a:p>
          <a:p>
            <a:pPr>
              <a:defRPr/>
            </a:pPr>
            <a:endParaRPr lang="de-DE" sz="1800" b="0" strike="noStrike" spc="-1" dirty="0">
              <a:solidFill>
                <a:srgbClr val="000000"/>
              </a:solidFill>
              <a:latin typeface="Arial"/>
            </a:endParaRPr>
          </a:p>
          <a:p>
            <a:pPr>
              <a:defRPr/>
            </a:pPr>
            <a:endParaRPr lang="de-DE" sz="1800" b="0" strike="noStrike" spc="-1" dirty="0">
              <a:solidFill>
                <a:srgbClr val="000000"/>
              </a:solidFill>
              <a:latin typeface="Arial"/>
            </a:endParaRPr>
          </a:p>
          <a:p>
            <a:pPr>
              <a:defRPr/>
            </a:pPr>
            <a:endParaRPr lang="de-DE" sz="1800" b="0" strike="noStrike" spc="-1" dirty="0">
              <a:solidFill>
                <a:srgbClr val="000000"/>
              </a:solidFill>
              <a:latin typeface="Arial"/>
            </a:endParaRPr>
          </a:p>
        </p:txBody>
      </p:sp>
    </p:spTree>
    <p:extLst>
      <p:ext uri="{BB962C8B-B14F-4D97-AF65-F5344CB8AC3E}">
        <p14:creationId xmlns:p14="http://schemas.microsoft.com/office/powerpoint/2010/main" val="3779111300"/>
      </p:ext>
    </p:extLst>
  </p:cSld>
  <p:clrMapOvr>
    <a:masterClrMapping/>
  </p:clrMapOvr>
  <mc:AlternateContent xmlns:mc="http://schemas.openxmlformats.org/markup-compatibility/2006" xmlns:p14="http://schemas.microsoft.com/office/powerpoint/2010/main">
    <mc:Choice Requires="p14">
      <p:transition p14:dur="0" advTm="5551"/>
    </mc:Choice>
    <mc:Fallback xmlns="">
      <p:transition advTm="5551"/>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277" name="CustomShape 1"/>
          <p:cNvSpPr/>
          <p:nvPr/>
        </p:nvSpPr>
        <p:spPr bwMode="auto">
          <a:xfrm>
            <a:off x="-36000" y="0"/>
            <a:ext cx="12276000" cy="6947640"/>
          </a:xfrm>
          <a:prstGeom prst="rect">
            <a:avLst/>
          </a:prstGeom>
          <a:blipFill>
            <a:blip r:embed="rId2">
              <a:alphaModFix amt="20000"/>
            </a:blip>
            <a:stretch/>
          </a:blipFill>
          <a:ln>
            <a:noFill/>
          </a:ln>
        </p:spPr>
        <p:style>
          <a:lnRef idx="2">
            <a:schemeClr val="accent1">
              <a:shade val="50000"/>
            </a:schemeClr>
          </a:lnRef>
          <a:fillRef idx="1">
            <a:schemeClr val="accent1"/>
          </a:fillRef>
          <a:effectRef idx="0">
            <a:schemeClr val="accent1"/>
          </a:effectRef>
          <a:fontRef idx="minor"/>
        </p:style>
        <p:txBody>
          <a:bodyPr/>
          <a:lstStyle/>
          <a:p>
            <a:endParaRPr lang="de-DE" dirty="0"/>
          </a:p>
        </p:txBody>
      </p:sp>
      <p:sp>
        <p:nvSpPr>
          <p:cNvPr id="278" name="CustomShape 2"/>
          <p:cNvSpPr/>
          <p:nvPr/>
        </p:nvSpPr>
        <p:spPr bwMode="auto">
          <a:xfrm>
            <a:off x="926400" y="877850"/>
            <a:ext cx="10339200" cy="510230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nSpc>
                <a:spcPct val="150000"/>
              </a:lnSpc>
              <a:defRPr/>
            </a:pPr>
            <a:r>
              <a:rPr lang="de-DE" sz="2800" spc="-1" dirty="0">
                <a:solidFill>
                  <a:srgbClr val="000000"/>
                </a:solidFill>
                <a:latin typeface="Gill Sans MT"/>
              </a:rPr>
              <a:t>Die Akademie der Wissenschaften und der Literatur | Mainz </a:t>
            </a:r>
            <a:r>
              <a:rPr lang="de-DE" sz="2800" spc="-1" dirty="0" err="1">
                <a:solidFill>
                  <a:srgbClr val="000000"/>
                </a:solidFill>
                <a:latin typeface="Gill Sans MT"/>
              </a:rPr>
              <a:t>supports</a:t>
            </a:r>
            <a:r>
              <a:rPr lang="de-DE" sz="2800" spc="-1" dirty="0">
                <a:solidFill>
                  <a:srgbClr val="000000"/>
                </a:solidFill>
                <a:latin typeface="Gill Sans MT"/>
              </a:rPr>
              <a:t> </a:t>
            </a:r>
          </a:p>
          <a:p>
            <a:pPr>
              <a:lnSpc>
                <a:spcPct val="150000"/>
              </a:lnSpc>
              <a:defRPr/>
            </a:pPr>
            <a:r>
              <a:rPr lang="en-US" sz="2800" spc="-1" dirty="0">
                <a:solidFill>
                  <a:srgbClr val="000000"/>
                </a:solidFill>
                <a:latin typeface="Gill Sans MT"/>
              </a:rPr>
              <a:t>excellent </a:t>
            </a:r>
            <a:r>
              <a:rPr lang="en-US" sz="2800" spc="-1" dirty="0">
                <a:latin typeface="Gill Sans MT"/>
              </a:rPr>
              <a:t>scientists,</a:t>
            </a:r>
            <a:r>
              <a:rPr lang="en-US" sz="2800" spc="-1" dirty="0">
                <a:solidFill>
                  <a:srgbClr val="FF0000"/>
                </a:solidFill>
                <a:latin typeface="Gill Sans MT"/>
              </a:rPr>
              <a:t> </a:t>
            </a:r>
            <a:r>
              <a:rPr lang="en-US" sz="2800" spc="-1" dirty="0">
                <a:solidFill>
                  <a:srgbClr val="000000"/>
                </a:solidFill>
                <a:latin typeface="Gill Sans MT"/>
              </a:rPr>
              <a:t>writers and musicians at an early stage of their careers t</a:t>
            </a:r>
            <a:r>
              <a:rPr lang="de-DE" sz="2800" b="0" strike="noStrike" spc="-1" dirty="0" err="1">
                <a:solidFill>
                  <a:srgbClr val="000000"/>
                </a:solidFill>
                <a:latin typeface="Gill Sans MT"/>
                <a:ea typeface="DejaVu Sans"/>
              </a:rPr>
              <a:t>hrough</a:t>
            </a:r>
            <a:r>
              <a:rPr lang="de-DE" sz="2800" b="0" strike="noStrike" spc="-1" dirty="0">
                <a:solidFill>
                  <a:srgbClr val="000000"/>
                </a:solidFill>
                <a:latin typeface="Gill Sans MT"/>
                <a:ea typeface="DejaVu Sans"/>
              </a:rPr>
              <a:t> </a:t>
            </a:r>
            <a:r>
              <a:rPr lang="de-DE" sz="2800" b="0" strike="noStrike" spc="-1" dirty="0" err="1">
                <a:solidFill>
                  <a:srgbClr val="000000"/>
                </a:solidFill>
                <a:latin typeface="Gill Sans MT"/>
                <a:ea typeface="DejaVu Sans"/>
              </a:rPr>
              <a:t>membership</a:t>
            </a:r>
            <a:r>
              <a:rPr lang="de-DE" sz="2800" b="0" strike="noStrike" spc="-1" dirty="0">
                <a:solidFill>
                  <a:srgbClr val="000000"/>
                </a:solidFill>
                <a:latin typeface="Gill Sans MT"/>
                <a:ea typeface="DejaVu Sans"/>
              </a:rPr>
              <a:t> in </a:t>
            </a:r>
            <a:r>
              <a:rPr lang="de-DE" sz="2800" b="0" strike="noStrike" spc="-1" dirty="0" err="1">
                <a:solidFill>
                  <a:srgbClr val="000000"/>
                </a:solidFill>
                <a:latin typeface="Gill Sans MT"/>
                <a:ea typeface="DejaVu Sans"/>
              </a:rPr>
              <a:t>the</a:t>
            </a:r>
            <a:endParaRPr lang="de-DE" sz="2800" b="0" strike="noStrike" spc="-1" dirty="0">
              <a:solidFill>
                <a:srgbClr val="000000"/>
              </a:solidFill>
              <a:latin typeface="Gill Sans MT"/>
              <a:ea typeface="DejaVu Sans"/>
            </a:endParaRPr>
          </a:p>
          <a:p>
            <a:pPr>
              <a:defRPr/>
            </a:pPr>
            <a:endParaRPr lang="de-DE" sz="2800" b="0" strike="noStrike" spc="-1" dirty="0">
              <a:solidFill>
                <a:srgbClr val="000000"/>
              </a:solidFill>
              <a:latin typeface="Gill Sans MT"/>
              <a:ea typeface="DejaVu Sans"/>
            </a:endParaRPr>
          </a:p>
          <a:p>
            <a:pPr algn="ctr">
              <a:defRPr/>
            </a:pPr>
            <a:r>
              <a:rPr lang="de-DE" sz="2800" b="1" strike="noStrike" spc="-1" dirty="0">
                <a:solidFill>
                  <a:srgbClr val="000000"/>
                </a:solidFill>
                <a:latin typeface="Gill Sans MT"/>
                <a:ea typeface="DejaVu Sans"/>
              </a:rPr>
              <a:t>Junge Akademie | Mainz</a:t>
            </a:r>
          </a:p>
          <a:p>
            <a:pPr algn="ctr">
              <a:defRPr/>
            </a:pPr>
            <a:endParaRPr lang="de-DE" sz="2800" b="1" spc="-1" dirty="0">
              <a:solidFill>
                <a:srgbClr val="000000"/>
              </a:solidFill>
              <a:latin typeface="Gill Sans MT"/>
              <a:ea typeface="DejaVu Sans"/>
            </a:endParaRPr>
          </a:p>
          <a:p>
            <a:pPr>
              <a:lnSpc>
                <a:spcPct val="150000"/>
              </a:lnSpc>
              <a:defRPr/>
            </a:pPr>
            <a:r>
              <a:rPr lang="en-US" sz="2800" spc="-1" dirty="0">
                <a:solidFill>
                  <a:srgbClr val="000000"/>
                </a:solidFill>
                <a:latin typeface="Gill Sans MT"/>
              </a:rPr>
              <a:t>Interdisciplinary and intergenerational dialogue expands scientific networks of its members. </a:t>
            </a:r>
            <a:r>
              <a:rPr lang="en-US" sz="2800" spc="-1" dirty="0">
                <a:latin typeface="Gill Sans MT"/>
              </a:rPr>
              <a:t>The dialogue</a:t>
            </a:r>
            <a:r>
              <a:rPr lang="en-US" sz="2800" spc="-1" dirty="0">
                <a:solidFill>
                  <a:srgbClr val="FF0000"/>
                </a:solidFill>
                <a:latin typeface="Gill Sans MT"/>
              </a:rPr>
              <a:t> </a:t>
            </a:r>
            <a:r>
              <a:rPr lang="en-US" sz="2800" spc="-1" dirty="0">
                <a:latin typeface="Gill Sans MT"/>
              </a:rPr>
              <a:t>with the members of the established learned society is encouraged.</a:t>
            </a:r>
            <a:endParaRPr lang="en-US" sz="2800" dirty="0"/>
          </a:p>
          <a:p>
            <a:pPr algn="ctr">
              <a:lnSpc>
                <a:spcPct val="150000"/>
              </a:lnSpc>
              <a:defRPr/>
            </a:pPr>
            <a:endParaRPr lang="de-DE" sz="2800" b="1" strike="noStrike" spc="-1" dirty="0">
              <a:solidFill>
                <a:srgbClr val="000000"/>
              </a:solidFill>
              <a:latin typeface="Gill Sans MT"/>
              <a:ea typeface="DejaVu Sans"/>
            </a:endParaRPr>
          </a:p>
          <a:p>
            <a:pPr algn="ctr">
              <a:lnSpc>
                <a:spcPct val="150000"/>
              </a:lnSpc>
              <a:defRPr/>
            </a:pPr>
            <a:endParaRPr lang="de-DE" sz="2800" b="1" spc="-1" dirty="0">
              <a:solidFill>
                <a:srgbClr val="000000"/>
              </a:solidFill>
              <a:latin typeface="Gill Sans MT"/>
            </a:endParaRPr>
          </a:p>
          <a:p>
            <a:pPr algn="ctr">
              <a:lnSpc>
                <a:spcPct val="150000"/>
              </a:lnSpc>
              <a:defRPr/>
            </a:pPr>
            <a:endParaRPr lang="de-DE" sz="2800" b="1"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8639"/>
    </mc:Choice>
    <mc:Fallback xmlns:w="http://schemas.openxmlformats.org/wordprocessingml/2006/main" xmlns:m="http://schemas.openxmlformats.org/officeDocument/2006/math" xmlns="">
      <p:transition advClick="1" advTm="8639"/>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281" name="CustomShape 1"/>
          <p:cNvSpPr/>
          <p:nvPr/>
        </p:nvSpPr>
        <p:spPr bwMode="auto">
          <a:xfrm>
            <a:off x="666000" y="450360"/>
            <a:ext cx="9948240" cy="9392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nchor="ctr">
            <a:normAutofit/>
          </a:bodyPr>
          <a:lstStyle/>
          <a:p>
            <a:pPr algn="ctr">
              <a:lnSpc>
                <a:spcPct val="100000"/>
              </a:lnSpc>
              <a:defRPr/>
            </a:pPr>
            <a:r>
              <a:rPr lang="de-DE" sz="3400" b="1" strike="noStrike" spc="-1" dirty="0">
                <a:solidFill>
                  <a:srgbClr val="002060"/>
                </a:solidFill>
                <a:latin typeface="Gill Sans MT"/>
                <a:ea typeface="DejaVu Sans"/>
              </a:rPr>
              <a:t>Funding </a:t>
            </a:r>
            <a:endParaRPr lang="de-DE" sz="3400" b="0" strike="noStrike" spc="-1" dirty="0">
              <a:latin typeface="Arial"/>
            </a:endParaRPr>
          </a:p>
        </p:txBody>
      </p:sp>
      <p:sp>
        <p:nvSpPr>
          <p:cNvPr id="282" name="CustomShape 2"/>
          <p:cNvSpPr/>
          <p:nvPr/>
        </p:nvSpPr>
        <p:spPr bwMode="auto">
          <a:xfrm>
            <a:off x="522360" y="1654920"/>
            <a:ext cx="6265440" cy="469800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normAutofit/>
          </a:bodyPr>
          <a:lstStyle/>
          <a:p>
            <a:pPr>
              <a:lnSpc>
                <a:spcPct val="100000"/>
              </a:lnSpc>
              <a:spcBef>
                <a:spcPts val="434"/>
              </a:spcBef>
              <a:defRPr/>
            </a:pPr>
            <a:r>
              <a:rPr lang="en-US" sz="2800" spc="-1" dirty="0">
                <a:solidFill>
                  <a:srgbClr val="000000"/>
                </a:solidFill>
                <a:latin typeface="Gill Sans MT"/>
              </a:rPr>
              <a:t>Funded by the Ministry of Science in </a:t>
            </a:r>
            <a:r>
              <a:rPr lang="en-US" sz="2800" spc="-1" dirty="0" err="1">
                <a:solidFill>
                  <a:srgbClr val="000000"/>
                </a:solidFill>
                <a:latin typeface="Gill Sans MT"/>
              </a:rPr>
              <a:t>Rheinland</a:t>
            </a:r>
            <a:r>
              <a:rPr lang="en-US" sz="2800" spc="-1" dirty="0">
                <a:solidFill>
                  <a:srgbClr val="000000"/>
                </a:solidFill>
                <a:latin typeface="Gill Sans MT"/>
              </a:rPr>
              <a:t>-Pfalz</a:t>
            </a:r>
            <a:endParaRPr lang="de-DE" sz="2800" b="0" strike="noStrike" spc="-1" dirty="0">
              <a:latin typeface="Gill Sans MT"/>
            </a:endParaRPr>
          </a:p>
          <a:p>
            <a:pPr>
              <a:lnSpc>
                <a:spcPct val="100000"/>
              </a:lnSpc>
              <a:spcBef>
                <a:spcPts val="434"/>
              </a:spcBef>
              <a:defRPr/>
            </a:pPr>
            <a:endParaRPr lang="de-DE" sz="2800" b="0" strike="noStrike" spc="-1" dirty="0">
              <a:latin typeface="Gill Sans MT"/>
            </a:endParaRPr>
          </a:p>
          <a:p>
            <a:pPr>
              <a:lnSpc>
                <a:spcPct val="100000"/>
              </a:lnSpc>
              <a:spcBef>
                <a:spcPts val="434"/>
              </a:spcBef>
              <a:defRPr/>
            </a:pPr>
            <a:endParaRPr lang="de-DE" sz="2800" b="0" strike="noStrike" spc="-1" dirty="0">
              <a:latin typeface="Gill Sans MT"/>
            </a:endParaRPr>
          </a:p>
          <a:p>
            <a:pPr>
              <a:lnSpc>
                <a:spcPct val="100000"/>
              </a:lnSpc>
              <a:spcBef>
                <a:spcPts val="434"/>
              </a:spcBef>
              <a:defRPr/>
            </a:pPr>
            <a:r>
              <a:rPr lang="en-US" sz="2800" spc="-1" dirty="0">
                <a:solidFill>
                  <a:srgbClr val="000000"/>
                </a:solidFill>
                <a:latin typeface="Gill Sans MT"/>
              </a:rPr>
              <a:t>Minister of Science and Health </a:t>
            </a:r>
          </a:p>
          <a:p>
            <a:pPr>
              <a:lnSpc>
                <a:spcPct val="100000"/>
              </a:lnSpc>
              <a:spcBef>
                <a:spcPts val="434"/>
              </a:spcBef>
              <a:defRPr/>
            </a:pPr>
            <a:r>
              <a:rPr lang="de-DE" sz="2800" b="1" strike="noStrike" spc="-1" dirty="0">
                <a:solidFill>
                  <a:srgbClr val="000000"/>
                </a:solidFill>
                <a:latin typeface="Gill Sans MT"/>
                <a:ea typeface="DejaVu Sans"/>
              </a:rPr>
              <a:t>Clemens Hoch</a:t>
            </a:r>
            <a:r>
              <a:rPr lang="de-DE" sz="2800" spc="-1" dirty="0">
                <a:latin typeface="Gill Sans MT"/>
                <a:ea typeface="DejaVu Sans"/>
              </a:rPr>
              <a:t> </a:t>
            </a:r>
            <a:r>
              <a:rPr lang="en-US" sz="2800" spc="-1" dirty="0">
                <a:solidFill>
                  <a:srgbClr val="000000"/>
                </a:solidFill>
                <a:latin typeface="Gill Sans MT"/>
              </a:rPr>
              <a:t>serves as patron.</a:t>
            </a:r>
            <a:endParaRPr lang="de-DE" sz="2800" b="0" strike="noStrike" spc="-1" dirty="0">
              <a:latin typeface="Gill Sans MT"/>
            </a:endParaRPr>
          </a:p>
          <a:p>
            <a:pPr>
              <a:lnSpc>
                <a:spcPct val="90000"/>
              </a:lnSpc>
              <a:spcBef>
                <a:spcPts val="434"/>
              </a:spcBef>
              <a:defRPr/>
            </a:pPr>
            <a:endParaRPr lang="de-DE" sz="2200" b="0" strike="noStrike" spc="-1" dirty="0">
              <a:latin typeface="Arial"/>
            </a:endParaRPr>
          </a:p>
          <a:p>
            <a:pPr>
              <a:lnSpc>
                <a:spcPct val="90000"/>
              </a:lnSpc>
              <a:spcBef>
                <a:spcPts val="434"/>
              </a:spcBef>
              <a:defRPr/>
            </a:pPr>
            <a:endParaRPr lang="de-DE" sz="2200" b="0" strike="noStrike" spc="-1" dirty="0">
              <a:latin typeface="Arial"/>
            </a:endParaRPr>
          </a:p>
        </p:txBody>
      </p:sp>
      <p:pic>
        <p:nvPicPr>
          <p:cNvPr id="283" name="Grafik 42"/>
          <p:cNvPicPr/>
          <p:nvPr/>
        </p:nvPicPr>
        <p:blipFill>
          <a:blip r:embed="rId2"/>
          <a:stretch/>
        </p:blipFill>
        <p:spPr bwMode="auto">
          <a:xfrm>
            <a:off x="7750080" y="1392840"/>
            <a:ext cx="3826800" cy="1751040"/>
          </a:xfrm>
          <a:prstGeom prst="rect">
            <a:avLst/>
          </a:prstGeom>
          <a:ln>
            <a:noFill/>
          </a:ln>
        </p:spPr>
      </p:pic>
      <p:pic>
        <p:nvPicPr>
          <p:cNvPr id="284" name="Grafik 43"/>
          <p:cNvPicPr/>
          <p:nvPr/>
        </p:nvPicPr>
        <p:blipFill>
          <a:blip r:embed="rId3"/>
          <a:stretch/>
        </p:blipFill>
        <p:spPr bwMode="auto">
          <a:xfrm>
            <a:off x="8620920" y="3269519"/>
            <a:ext cx="2343960" cy="35190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0" advTm="10591"/>
    </mc:Choice>
    <mc:Fallback xmlns:w="http://schemas.openxmlformats.org/wordprocessingml/2006/main" xmlns:m="http://schemas.openxmlformats.org/officeDocument/2006/math" xmlns="">
      <p:transition advClick="1" advTm="10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base">
                                        <p:cTn id="7" dur="1500"/>
                                        <p:tgtEl>
                                          <p:spTgt spid="282"/>
                                        </p:tgtEl>
                                        <p:attrNameLst>
                                          <p:attrName>ppt_y</p:attrName>
                                        </p:attrNameLst>
                                      </p:cBhvr>
                                      <p:tavLst>
                                        <p:tav tm="0">
                                          <p:val>
                                            <p:strVal val="#ppt_y+#ppt_h*1.125000"/>
                                          </p:val>
                                        </p:tav>
                                        <p:tav tm="100000">
                                          <p:val>
                                            <p:strVal val="#ppt_y"/>
                                          </p:val>
                                        </p:tav>
                                      </p:tavLst>
                                    </p:anim>
                                    <p:animEffect transition="in" filter="wipe(up)">
                                      <p:cBhvr>
                                        <p:cTn id="8" dur="1500"/>
                                        <p:tgtEl>
                                          <p:spTgt spid="282"/>
                                        </p:tgtEl>
                                      </p:cBhvr>
                                    </p:animEffect>
                                  </p:childTnLst>
                                </p:cTn>
                              </p:par>
                              <p:par>
                                <p:cTn id="9" presetID="12" presetClass="entr" presetSubtype="4" fill="hold" nodeType="withEffect">
                                  <p:stCondLst>
                                    <p:cond delay="0"/>
                                  </p:stCondLst>
                                  <p:childTnLst>
                                    <p:set>
                                      <p:cBhvr>
                                        <p:cTn id="10" dur="1" fill="hold">
                                          <p:stCondLst>
                                            <p:cond delay="0"/>
                                          </p:stCondLst>
                                        </p:cTn>
                                        <p:tgtEl>
                                          <p:spTgt spid="283"/>
                                        </p:tgtEl>
                                        <p:attrNameLst>
                                          <p:attrName>style.visibility</p:attrName>
                                        </p:attrNameLst>
                                      </p:cBhvr>
                                      <p:to>
                                        <p:strVal val="visible"/>
                                      </p:to>
                                    </p:set>
                                    <p:anim calcmode="lin" valueType="num">
                                      <p:cBhvr additive="base">
                                        <p:cTn id="11" dur="1500"/>
                                        <p:tgtEl>
                                          <p:spTgt spid="283"/>
                                        </p:tgtEl>
                                        <p:attrNameLst>
                                          <p:attrName>ppt_y</p:attrName>
                                        </p:attrNameLst>
                                      </p:cBhvr>
                                      <p:tavLst>
                                        <p:tav tm="0">
                                          <p:val>
                                            <p:strVal val="#ppt_y+#ppt_h*1.125000"/>
                                          </p:val>
                                        </p:tav>
                                        <p:tav tm="100000">
                                          <p:val>
                                            <p:strVal val="#ppt_y"/>
                                          </p:val>
                                        </p:tav>
                                      </p:tavLst>
                                    </p:anim>
                                    <p:animEffect transition="in" filter="wipe(up)">
                                      <p:cBhvr>
                                        <p:cTn id="12" dur="1500"/>
                                        <p:tgtEl>
                                          <p:spTgt spid="283"/>
                                        </p:tgtEl>
                                      </p:cBhvr>
                                    </p:animEffect>
                                  </p:childTnLst>
                                </p:cTn>
                              </p:par>
                              <p:par>
                                <p:cTn id="13" presetID="12" presetClass="entr" presetSubtype="4" fill="hold" nodeType="withEffect">
                                  <p:stCondLst>
                                    <p:cond delay="0"/>
                                  </p:stCondLst>
                                  <p:childTnLst>
                                    <p:set>
                                      <p:cBhvr>
                                        <p:cTn id="14" dur="1" fill="hold">
                                          <p:stCondLst>
                                            <p:cond delay="0"/>
                                          </p:stCondLst>
                                        </p:cTn>
                                        <p:tgtEl>
                                          <p:spTgt spid="284"/>
                                        </p:tgtEl>
                                        <p:attrNameLst>
                                          <p:attrName>style.visibility</p:attrName>
                                        </p:attrNameLst>
                                      </p:cBhvr>
                                      <p:to>
                                        <p:strVal val="visible"/>
                                      </p:to>
                                    </p:set>
                                    <p:anim calcmode="lin" valueType="num">
                                      <p:cBhvr additive="base">
                                        <p:cTn id="15" dur="1500"/>
                                        <p:tgtEl>
                                          <p:spTgt spid="284"/>
                                        </p:tgtEl>
                                        <p:attrNameLst>
                                          <p:attrName>ppt_y</p:attrName>
                                        </p:attrNameLst>
                                      </p:cBhvr>
                                      <p:tavLst>
                                        <p:tav tm="0">
                                          <p:val>
                                            <p:strVal val="#ppt_y+#ppt_h*1.125000"/>
                                          </p:val>
                                        </p:tav>
                                        <p:tav tm="100000">
                                          <p:val>
                                            <p:strVal val="#ppt_y"/>
                                          </p:val>
                                        </p:tav>
                                      </p:tavLst>
                                    </p:anim>
                                    <p:animEffect transition="in" filter="wipe(up)">
                                      <p:cBhvr>
                                        <p:cTn id="16" dur="1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285" name="CustomShape 1"/>
          <p:cNvSpPr/>
          <p:nvPr/>
        </p:nvSpPr>
        <p:spPr bwMode="auto">
          <a:xfrm>
            <a:off x="1121880" y="523080"/>
            <a:ext cx="9948240" cy="93924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nchor="ctr">
            <a:normAutofit/>
          </a:bodyPr>
          <a:lstStyle/>
          <a:p>
            <a:pPr algn="ctr">
              <a:lnSpc>
                <a:spcPct val="100000"/>
              </a:lnSpc>
              <a:defRPr/>
            </a:pPr>
            <a:r>
              <a:rPr lang="de-DE" sz="3400" b="1" spc="-1" dirty="0" err="1">
                <a:solidFill>
                  <a:srgbClr val="002060"/>
                </a:solidFill>
                <a:latin typeface="Gill Sans MT"/>
                <a:ea typeface="DejaVu Sans"/>
              </a:rPr>
              <a:t>C</a:t>
            </a:r>
            <a:r>
              <a:rPr lang="de-DE" sz="3400" b="1" strike="noStrike" spc="-1" dirty="0" err="1">
                <a:solidFill>
                  <a:srgbClr val="002060"/>
                </a:solidFill>
                <a:latin typeface="Gill Sans MT"/>
                <a:ea typeface="DejaVu Sans"/>
              </a:rPr>
              <a:t>ooperations</a:t>
            </a:r>
            <a:endParaRPr lang="de-DE" sz="3400" b="0" strike="noStrike" spc="-1" dirty="0">
              <a:latin typeface="Arial"/>
            </a:endParaRPr>
          </a:p>
        </p:txBody>
      </p:sp>
      <p:sp>
        <p:nvSpPr>
          <p:cNvPr id="286" name="CustomShape 2"/>
          <p:cNvSpPr/>
          <p:nvPr/>
        </p:nvSpPr>
        <p:spPr bwMode="auto">
          <a:xfrm>
            <a:off x="435960" y="1828800"/>
            <a:ext cx="6178320" cy="443700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de-DE" sz="2200" b="0" strike="noStrike" spc="-1" dirty="0">
                <a:solidFill>
                  <a:srgbClr val="000000"/>
                </a:solidFill>
                <a:latin typeface="Gill Sans MT"/>
                <a:ea typeface="DejaVu Sans"/>
              </a:rPr>
              <a:t>Werner Reimers Stiftung</a:t>
            </a:r>
            <a:endParaRPr lang="de-DE" sz="2200" b="0" strike="noStrike" spc="-1" dirty="0">
              <a:latin typeface="Arial"/>
            </a:endParaRPr>
          </a:p>
          <a:p>
            <a:pPr>
              <a:lnSpc>
                <a:spcPct val="100000"/>
              </a:lnSpc>
              <a:defRPr/>
            </a:pPr>
            <a:endParaRPr lang="de-DE" sz="2200" b="0" strike="noStrike" spc="-1" dirty="0">
              <a:latin typeface="Arial"/>
            </a:endParaRPr>
          </a:p>
          <a:p>
            <a:pPr>
              <a:lnSpc>
                <a:spcPct val="100000"/>
              </a:lnSpc>
              <a:defRPr/>
            </a:pPr>
            <a:endParaRPr lang="de-DE" sz="2200" b="0" strike="noStrike" spc="-1" dirty="0">
              <a:latin typeface="Arial"/>
            </a:endParaRPr>
          </a:p>
          <a:p>
            <a:pPr>
              <a:lnSpc>
                <a:spcPct val="100000"/>
              </a:lnSpc>
              <a:defRPr/>
            </a:pPr>
            <a:endParaRPr lang="de-DE" sz="2200" b="0" strike="noStrike" spc="-1" dirty="0">
              <a:latin typeface="Arial"/>
            </a:endParaRPr>
          </a:p>
          <a:p>
            <a:pPr>
              <a:lnSpc>
                <a:spcPct val="100000"/>
              </a:lnSpc>
              <a:defRPr/>
            </a:pPr>
            <a:endParaRPr lang="de-DE" sz="2200" b="0" strike="noStrike" spc="-1" dirty="0">
              <a:latin typeface="Arial"/>
            </a:endParaRPr>
          </a:p>
          <a:p>
            <a:pPr>
              <a:lnSpc>
                <a:spcPct val="100000"/>
              </a:lnSpc>
              <a:defRPr/>
            </a:pPr>
            <a:r>
              <a:rPr lang="de-DE" sz="2200" b="0" strike="noStrike" spc="-1" dirty="0">
                <a:solidFill>
                  <a:srgbClr val="000000"/>
                </a:solidFill>
                <a:latin typeface="Gill Sans MT"/>
                <a:ea typeface="DejaVu Sans"/>
              </a:rPr>
              <a:t>Deutsch-Italienischen Zentrum für </a:t>
            </a:r>
            <a:endParaRPr lang="de-DE" sz="2200" b="0" strike="noStrike" spc="-1" dirty="0">
              <a:latin typeface="Arial"/>
            </a:endParaRPr>
          </a:p>
          <a:p>
            <a:pPr>
              <a:lnSpc>
                <a:spcPct val="100000"/>
              </a:lnSpc>
              <a:defRPr/>
            </a:pPr>
            <a:r>
              <a:rPr lang="de-DE" sz="2200" b="0" strike="noStrike" spc="-1" dirty="0">
                <a:solidFill>
                  <a:srgbClr val="000000"/>
                </a:solidFill>
                <a:latin typeface="Gill Sans MT"/>
                <a:ea typeface="DejaVu Sans"/>
              </a:rPr>
              <a:t>Europäische Exzellenz Villa </a:t>
            </a:r>
            <a:r>
              <a:rPr lang="de-DE" sz="2200" b="0" strike="noStrike" spc="-1" dirty="0" err="1">
                <a:solidFill>
                  <a:srgbClr val="000000"/>
                </a:solidFill>
                <a:latin typeface="Gill Sans MT"/>
                <a:ea typeface="DejaVu Sans"/>
              </a:rPr>
              <a:t>Vigoni</a:t>
            </a:r>
            <a:endParaRPr lang="de-DE" sz="2200" b="0" strike="noStrike" spc="-1" dirty="0">
              <a:latin typeface="Arial"/>
            </a:endParaRPr>
          </a:p>
          <a:p>
            <a:pPr>
              <a:lnSpc>
                <a:spcPct val="100000"/>
              </a:lnSpc>
              <a:defRPr/>
            </a:pPr>
            <a:endParaRPr lang="de-DE" sz="2200" b="0" strike="noStrike" spc="-1" dirty="0">
              <a:latin typeface="Arial"/>
            </a:endParaRPr>
          </a:p>
          <a:p>
            <a:pPr>
              <a:lnSpc>
                <a:spcPct val="100000"/>
              </a:lnSpc>
              <a:defRPr/>
            </a:pPr>
            <a:endParaRPr lang="de-DE" sz="2200" b="0" strike="noStrike" spc="-1" dirty="0">
              <a:latin typeface="Arial"/>
            </a:endParaRPr>
          </a:p>
          <a:p>
            <a:pPr>
              <a:lnSpc>
                <a:spcPct val="100000"/>
              </a:lnSpc>
              <a:defRPr/>
            </a:pPr>
            <a:endParaRPr lang="de-DE" sz="2200" b="0" strike="noStrike" spc="-1" dirty="0">
              <a:latin typeface="Arial"/>
            </a:endParaRPr>
          </a:p>
          <a:p>
            <a:pPr>
              <a:lnSpc>
                <a:spcPct val="100000"/>
              </a:lnSpc>
              <a:defRPr/>
            </a:pPr>
            <a:endParaRPr lang="de-DE" sz="2200" b="0" strike="noStrike" spc="-1" dirty="0">
              <a:latin typeface="Arial"/>
            </a:endParaRPr>
          </a:p>
          <a:p>
            <a:pPr>
              <a:lnSpc>
                <a:spcPct val="100000"/>
              </a:lnSpc>
              <a:defRPr/>
            </a:pPr>
            <a:r>
              <a:rPr lang="de-DE" sz="2200" b="0" strike="noStrike" spc="-1" dirty="0">
                <a:solidFill>
                  <a:srgbClr val="000000"/>
                </a:solidFill>
                <a:latin typeface="Gill Sans MT"/>
                <a:ea typeface="DejaVu Sans"/>
              </a:rPr>
              <a:t>Deutschen Historischen Instituten</a:t>
            </a:r>
            <a:endParaRPr lang="de-DE" sz="2200" b="0" strike="noStrike" spc="-1" dirty="0">
              <a:latin typeface="Arial"/>
            </a:endParaRPr>
          </a:p>
          <a:p>
            <a:pPr>
              <a:lnSpc>
                <a:spcPct val="100000"/>
              </a:lnSpc>
              <a:defRPr/>
            </a:pPr>
            <a:r>
              <a:rPr lang="de-DE" sz="2200" b="0" strike="noStrike" spc="-1" dirty="0">
                <a:solidFill>
                  <a:srgbClr val="000000"/>
                </a:solidFill>
                <a:latin typeface="Gill Sans MT"/>
                <a:ea typeface="DejaVu Sans"/>
              </a:rPr>
              <a:t>in Rom, Paris und London</a:t>
            </a:r>
            <a:endParaRPr lang="de-DE" sz="2200" b="0" strike="noStrike" spc="-1" dirty="0">
              <a:latin typeface="Arial"/>
            </a:endParaRPr>
          </a:p>
        </p:txBody>
      </p:sp>
      <p:pic>
        <p:nvPicPr>
          <p:cNvPr id="287" name="Grafik 9"/>
          <p:cNvPicPr/>
          <p:nvPr/>
        </p:nvPicPr>
        <p:blipFill>
          <a:blip r:embed="rId2"/>
          <a:stretch/>
        </p:blipFill>
        <p:spPr bwMode="auto">
          <a:xfrm rot="5400000">
            <a:off x="8916480" y="-366660"/>
            <a:ext cx="798840" cy="4871880"/>
          </a:xfrm>
          <a:prstGeom prst="rect">
            <a:avLst/>
          </a:prstGeom>
          <a:ln>
            <a:noFill/>
          </a:ln>
        </p:spPr>
      </p:pic>
      <p:pic>
        <p:nvPicPr>
          <p:cNvPr id="288" name="Grafik 5"/>
          <p:cNvPicPr/>
          <p:nvPr/>
        </p:nvPicPr>
        <p:blipFill>
          <a:blip r:embed="rId3"/>
          <a:stretch/>
        </p:blipFill>
        <p:spPr bwMode="auto">
          <a:xfrm>
            <a:off x="8090736" y="2855701"/>
            <a:ext cx="3375360" cy="1533600"/>
          </a:xfrm>
          <a:prstGeom prst="rect">
            <a:avLst/>
          </a:prstGeom>
          <a:ln>
            <a:noFill/>
          </a:ln>
        </p:spPr>
      </p:pic>
      <p:pic>
        <p:nvPicPr>
          <p:cNvPr id="289" name="Grafik 7"/>
          <p:cNvPicPr/>
          <p:nvPr/>
        </p:nvPicPr>
        <p:blipFill>
          <a:blip r:embed="rId4"/>
          <a:stretch/>
        </p:blipFill>
        <p:spPr bwMode="auto">
          <a:xfrm>
            <a:off x="5573520" y="4788720"/>
            <a:ext cx="2956680" cy="1607400"/>
          </a:xfrm>
          <a:prstGeom prst="rect">
            <a:avLst/>
          </a:prstGeom>
          <a:ln>
            <a:noFill/>
          </a:ln>
        </p:spPr>
      </p:pic>
      <p:pic>
        <p:nvPicPr>
          <p:cNvPr id="290" name="Grafik 11"/>
          <p:cNvPicPr/>
          <p:nvPr/>
        </p:nvPicPr>
        <p:blipFill>
          <a:blip r:embed="rId5"/>
          <a:stretch/>
        </p:blipFill>
        <p:spPr bwMode="auto">
          <a:xfrm>
            <a:off x="9264240" y="4524120"/>
            <a:ext cx="2487600" cy="20901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0" advTm="8736"/>
    </mc:Choice>
    <mc:Fallback xmlns:w="http://schemas.openxmlformats.org/wordprocessingml/2006/main" xmlns:m="http://schemas.openxmlformats.org/officeDocument/2006/math" xmlns="">
      <p:transition advClick="1" advTm="8736"/>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additive="repl">
                                        <p:cTn id="7" dur="2000"/>
                                        <p:tgtEl>
                                          <p:spTgt spid="286">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additive="repl">
                                        <p:cTn id="10" dur="2000"/>
                                        <p:tgtEl>
                                          <p:spTgt spid="287"/>
                                        </p:tgtEl>
                                      </p:cBhvr>
                                    </p:animEffect>
                                  </p:childTnLst>
                                </p:cTn>
                              </p:par>
                            </p:childTnLst>
                          </p:cTn>
                        </p:par>
                        <p:par>
                          <p:cTn id="11" fill="hold">
                            <p:stCondLst>
                              <p:cond delay="2000"/>
                            </p:stCondLst>
                            <p:childTnLst>
                              <p:par>
                                <p:cTn id="12" presetID="10" presetClass="entr" fill="hold" nodeType="afterEffect">
                                  <p:stCondLst>
                                    <p:cond delay="0"/>
                                  </p:stCondLst>
                                  <p:childTnLst>
                                    <p:set>
                                      <p:cBhvr>
                                        <p:cTn id="13" dur="1" fill="hold">
                                          <p:stCondLst>
                                            <p:cond delay="0"/>
                                          </p:stCondLst>
                                        </p:cTn>
                                        <p:tgtEl>
                                          <p:spTgt spid="286">
                                            <p:txEl>
                                              <p:pRg st="5" end="5"/>
                                            </p:txEl>
                                          </p:spTgt>
                                        </p:tgtEl>
                                        <p:attrNameLst>
                                          <p:attrName>style.visibility</p:attrName>
                                        </p:attrNameLst>
                                      </p:cBhvr>
                                      <p:to>
                                        <p:strVal val="visible"/>
                                      </p:to>
                                    </p:set>
                                    <p:animEffect transition="in" filter="fade">
                                      <p:cBhvr additive="repl">
                                        <p:cTn id="14" dur="2000"/>
                                        <p:tgtEl>
                                          <p:spTgt spid="286">
                                            <p:txEl>
                                              <p:pRg st="5" end="5"/>
                                            </p:txEl>
                                          </p:spTgt>
                                        </p:tgtEl>
                                      </p:cBhvr>
                                    </p:animEffect>
                                  </p:childTnLst>
                                </p:cTn>
                              </p:par>
                              <p:par>
                                <p:cTn id="15" presetID="10" presetClass="entr" fill="hold" nodeType="withEffect">
                                  <p:stCondLst>
                                    <p:cond delay="0"/>
                                  </p:stCondLst>
                                  <p:childTnLst>
                                    <p:set>
                                      <p:cBhvr>
                                        <p:cTn id="16" dur="1" fill="hold">
                                          <p:stCondLst>
                                            <p:cond delay="0"/>
                                          </p:stCondLst>
                                        </p:cTn>
                                        <p:tgtEl>
                                          <p:spTgt spid="286">
                                            <p:txEl>
                                              <p:pRg st="6" end="6"/>
                                            </p:txEl>
                                          </p:spTgt>
                                        </p:tgtEl>
                                        <p:attrNameLst>
                                          <p:attrName>style.visibility</p:attrName>
                                        </p:attrNameLst>
                                      </p:cBhvr>
                                      <p:to>
                                        <p:strVal val="visible"/>
                                      </p:to>
                                    </p:set>
                                    <p:animEffect transition="in" filter="fade">
                                      <p:cBhvr additive="repl">
                                        <p:cTn id="17" dur="2000"/>
                                        <p:tgtEl>
                                          <p:spTgt spid="286">
                                            <p:txEl>
                                              <p:pRg st="6" end="6"/>
                                            </p:txEl>
                                          </p:spTgt>
                                        </p:tgtEl>
                                      </p:cBhvr>
                                    </p:animEffect>
                                  </p:childTnLst>
                                </p:cTn>
                              </p:par>
                              <p:par>
                                <p:cTn id="18" presetID="10" presetClass="entr" fill="hold" nodeType="withEffect">
                                  <p:stCondLst>
                                    <p:cond delay="0"/>
                                  </p:stCondLst>
                                  <p:childTnLst>
                                    <p:set>
                                      <p:cBhvr>
                                        <p:cTn id="19" dur="1" fill="hold">
                                          <p:stCondLst>
                                            <p:cond delay="0"/>
                                          </p:stCondLst>
                                        </p:cTn>
                                        <p:tgtEl>
                                          <p:spTgt spid="288"/>
                                        </p:tgtEl>
                                        <p:attrNameLst>
                                          <p:attrName>style.visibility</p:attrName>
                                        </p:attrNameLst>
                                      </p:cBhvr>
                                      <p:to>
                                        <p:strVal val="visible"/>
                                      </p:to>
                                    </p:set>
                                    <p:animEffect transition="in" filter="fade">
                                      <p:cBhvr additive="repl">
                                        <p:cTn id="20" dur="2000"/>
                                        <p:tgtEl>
                                          <p:spTgt spid="288"/>
                                        </p:tgtEl>
                                      </p:cBhvr>
                                    </p:animEffect>
                                  </p:childTnLst>
                                </p:cTn>
                              </p:par>
                            </p:childTnLst>
                          </p:cTn>
                        </p:par>
                        <p:par>
                          <p:cTn id="21" fill="hold">
                            <p:stCondLst>
                              <p:cond delay="4000"/>
                            </p:stCondLst>
                            <p:childTnLst>
                              <p:par>
                                <p:cTn id="22" presetID="10" presetClass="entr" fill="hold" nodeType="afterEffect">
                                  <p:stCondLst>
                                    <p:cond delay="0"/>
                                  </p:stCondLst>
                                  <p:childTnLst>
                                    <p:set>
                                      <p:cBhvr>
                                        <p:cTn id="23" dur="1" fill="hold">
                                          <p:stCondLst>
                                            <p:cond delay="0"/>
                                          </p:stCondLst>
                                        </p:cTn>
                                        <p:tgtEl>
                                          <p:spTgt spid="286">
                                            <p:txEl>
                                              <p:pRg st="11" end="11"/>
                                            </p:txEl>
                                          </p:spTgt>
                                        </p:tgtEl>
                                        <p:attrNameLst>
                                          <p:attrName>style.visibility</p:attrName>
                                        </p:attrNameLst>
                                      </p:cBhvr>
                                      <p:to>
                                        <p:strVal val="visible"/>
                                      </p:to>
                                    </p:set>
                                    <p:animEffect transition="in" filter="fade">
                                      <p:cBhvr additive="repl">
                                        <p:cTn id="24" dur="500"/>
                                        <p:tgtEl>
                                          <p:spTgt spid="286">
                                            <p:txEl>
                                              <p:pRg st="11" end="11"/>
                                            </p:txEl>
                                          </p:spTgt>
                                        </p:tgtEl>
                                      </p:cBhvr>
                                    </p:animEffect>
                                  </p:childTnLst>
                                </p:cTn>
                              </p:par>
                              <p:par>
                                <p:cTn id="25" presetID="10" presetClass="entr" fill="hold" nodeType="withEffect">
                                  <p:stCondLst>
                                    <p:cond delay="0"/>
                                  </p:stCondLst>
                                  <p:childTnLst>
                                    <p:set>
                                      <p:cBhvr>
                                        <p:cTn id="26" dur="1" fill="hold">
                                          <p:stCondLst>
                                            <p:cond delay="0"/>
                                          </p:stCondLst>
                                        </p:cTn>
                                        <p:tgtEl>
                                          <p:spTgt spid="286">
                                            <p:txEl>
                                              <p:pRg st="12" end="12"/>
                                            </p:txEl>
                                          </p:spTgt>
                                        </p:tgtEl>
                                        <p:attrNameLst>
                                          <p:attrName>style.visibility</p:attrName>
                                        </p:attrNameLst>
                                      </p:cBhvr>
                                      <p:to>
                                        <p:strVal val="visible"/>
                                      </p:to>
                                    </p:set>
                                    <p:animEffect transition="in" filter="fade">
                                      <p:cBhvr additive="repl">
                                        <p:cTn id="27" dur="500"/>
                                        <p:tgtEl>
                                          <p:spTgt spid="286">
                                            <p:txEl>
                                              <p:pRg st="12" end="12"/>
                                            </p:txEl>
                                          </p:spTgt>
                                        </p:tgtEl>
                                      </p:cBhvr>
                                    </p:animEffect>
                                  </p:childTnLst>
                                </p:cTn>
                              </p:par>
                              <p:par>
                                <p:cTn id="28" presetID="10" presetClass="entr" fill="hold" nodeType="withEffect">
                                  <p:stCondLst>
                                    <p:cond delay="0"/>
                                  </p:stCondLst>
                                  <p:childTnLst>
                                    <p:set>
                                      <p:cBhvr>
                                        <p:cTn id="29" dur="1" fill="hold">
                                          <p:stCondLst>
                                            <p:cond delay="0"/>
                                          </p:stCondLst>
                                        </p:cTn>
                                        <p:tgtEl>
                                          <p:spTgt spid="289"/>
                                        </p:tgtEl>
                                        <p:attrNameLst>
                                          <p:attrName>style.visibility</p:attrName>
                                        </p:attrNameLst>
                                      </p:cBhvr>
                                      <p:to>
                                        <p:strVal val="visible"/>
                                      </p:to>
                                    </p:set>
                                    <p:animEffect transition="in" filter="fade">
                                      <p:cBhvr additive="repl">
                                        <p:cTn id="30" dur="2000"/>
                                        <p:tgtEl>
                                          <p:spTgt spid="289"/>
                                        </p:tgtEl>
                                      </p:cBhvr>
                                    </p:animEffect>
                                  </p:childTnLst>
                                </p:cTn>
                              </p:par>
                              <p:par>
                                <p:cTn id="31" presetID="10" presetClass="entr" fill="hold" nodeType="withEffect">
                                  <p:stCondLst>
                                    <p:cond delay="0"/>
                                  </p:stCondLst>
                                  <p:childTnLst>
                                    <p:set>
                                      <p:cBhvr>
                                        <p:cTn id="32" dur="1" fill="hold">
                                          <p:stCondLst>
                                            <p:cond delay="0"/>
                                          </p:stCondLst>
                                        </p:cTn>
                                        <p:tgtEl>
                                          <p:spTgt spid="290"/>
                                        </p:tgtEl>
                                        <p:attrNameLst>
                                          <p:attrName>style.visibility</p:attrName>
                                        </p:attrNameLst>
                                      </p:cBhvr>
                                      <p:to>
                                        <p:strVal val="visible"/>
                                      </p:to>
                                    </p:set>
                                    <p:animEffect transition="in" filter="fade">
                                      <p:cBhvr additive="repl">
                                        <p:cTn id="33" dur="2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rgbClr val="00888C"/>
        </a:solidFill>
        <a:effectLst/>
      </p:bgPr>
    </p:bg>
    <p:spTree>
      <p:nvGrpSpPr>
        <p:cNvPr id="1" name=""/>
        <p:cNvGrpSpPr/>
        <p:nvPr/>
      </p:nvGrpSpPr>
      <p:grpSpPr bwMode="auto">
        <a:xfrm>
          <a:off x="0" y="0"/>
          <a:ext cx="0" cy="0"/>
          <a:chOff x="0" y="0"/>
          <a:chExt cx="0" cy="0"/>
        </a:xfrm>
      </p:grpSpPr>
      <p:sp>
        <p:nvSpPr>
          <p:cNvPr id="399" name="CustomShape 1"/>
          <p:cNvSpPr/>
          <p:nvPr/>
        </p:nvSpPr>
        <p:spPr bwMode="auto">
          <a:xfrm>
            <a:off x="2798580" y="2536464"/>
            <a:ext cx="6594840" cy="1330920"/>
          </a:xfrm>
          <a:prstGeom prst="rect">
            <a:avLst/>
          </a:prstGeom>
          <a:noFill/>
          <a:ln>
            <a:noFill/>
          </a:ln>
        </p:spPr>
        <p:style>
          <a:lnRef idx="0">
            <a:srgbClr val="000000"/>
          </a:lnRef>
          <a:fillRef idx="0">
            <a:srgbClr val="000000"/>
          </a:fillRef>
          <a:effectRef idx="0">
            <a:srgbClr val="000000"/>
          </a:effectRef>
          <a:fontRef idx="minor"/>
        </p:style>
        <p:txBody>
          <a:bodyPr lIns="90000" tIns="45000" rIns="90000" bIns="45000"/>
          <a:lstStyle/>
          <a:p>
            <a:pPr algn="ctr">
              <a:lnSpc>
                <a:spcPct val="100000"/>
              </a:lnSpc>
              <a:defRPr/>
            </a:pPr>
            <a:r>
              <a:rPr lang="de-DE" sz="4800" spc="-1" dirty="0">
                <a:solidFill>
                  <a:srgbClr val="FFFFFF"/>
                </a:solidFill>
                <a:latin typeface="Gill Sans MT"/>
                <a:ea typeface="Palatino"/>
              </a:rPr>
              <a:t>M</a:t>
            </a:r>
            <a:r>
              <a:rPr lang="de-DE" sz="4800" b="0" strike="noStrike" spc="-1" dirty="0">
                <a:solidFill>
                  <a:srgbClr val="FFFFFF"/>
                </a:solidFill>
                <a:latin typeface="Gill Sans MT"/>
                <a:ea typeface="Palatino"/>
              </a:rPr>
              <a:t>embers </a:t>
            </a:r>
            <a:r>
              <a:rPr lang="de-DE" sz="4800" b="0" strike="noStrike" spc="-1" dirty="0" err="1">
                <a:solidFill>
                  <a:srgbClr val="FFFFFF"/>
                </a:solidFill>
                <a:latin typeface="Gill Sans MT"/>
                <a:ea typeface="Palatino"/>
              </a:rPr>
              <a:t>of</a:t>
            </a:r>
            <a:r>
              <a:rPr lang="de-DE" sz="4800" b="0" strike="noStrike" spc="-1" dirty="0">
                <a:solidFill>
                  <a:srgbClr val="FFFFFF"/>
                </a:solidFill>
                <a:latin typeface="Gill Sans MT"/>
                <a:ea typeface="Palatino"/>
              </a:rPr>
              <a:t> </a:t>
            </a:r>
            <a:r>
              <a:rPr lang="de-DE" sz="4800" b="0" strike="noStrike" spc="-1" dirty="0" err="1">
                <a:solidFill>
                  <a:srgbClr val="FFFFFF"/>
                </a:solidFill>
                <a:latin typeface="Gill Sans MT"/>
                <a:ea typeface="Palatino"/>
              </a:rPr>
              <a:t>the</a:t>
            </a:r>
            <a:r>
              <a:rPr lang="de-DE" sz="4800" b="0" strike="noStrike" spc="-1" dirty="0">
                <a:solidFill>
                  <a:srgbClr val="FFFFFF"/>
                </a:solidFill>
                <a:latin typeface="Gill Sans MT"/>
                <a:ea typeface="Palatino"/>
              </a:rPr>
              <a:t> </a:t>
            </a:r>
          </a:p>
          <a:p>
            <a:pPr algn="ctr">
              <a:lnSpc>
                <a:spcPct val="100000"/>
              </a:lnSpc>
              <a:defRPr/>
            </a:pPr>
            <a:r>
              <a:rPr lang="de-DE" sz="4800" b="0" strike="noStrike" spc="-1" dirty="0">
                <a:solidFill>
                  <a:srgbClr val="FFFFFF"/>
                </a:solidFill>
                <a:latin typeface="Gill Sans MT"/>
                <a:ea typeface="Palatino"/>
              </a:rPr>
              <a:t>Junge Akademie | Mainz </a:t>
            </a:r>
            <a:endParaRPr lang="de-DE" sz="4800" b="0" strike="noStrike" spc="-1" dirty="0">
              <a:latin typeface="Arial"/>
            </a:endParaRPr>
          </a:p>
        </p:txBody>
      </p:sp>
      <p:sp>
        <p:nvSpPr>
          <p:cNvPr id="3" name="Rechteck 2"/>
          <p:cNvSpPr/>
          <p:nvPr/>
        </p:nvSpPr>
        <p:spPr bwMode="auto">
          <a:xfrm>
            <a:off x="7553325" y="2366280"/>
            <a:ext cx="5198730" cy="5219528"/>
          </a:xfrm>
          <a:prstGeom prst="rect">
            <a:avLst/>
          </a:prstGeom>
          <a:blipFill>
            <a:blip r:embed="rId2">
              <a:alphaModFix amt="10000"/>
            </a:blip>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dirty="0"/>
          </a:p>
        </p:txBody>
      </p:sp>
    </p:spTree>
  </p:cSld>
  <p:clrMapOvr>
    <a:masterClrMapping/>
  </p:clrMapOvr>
  <mc:AlternateContent xmlns:mc="http://schemas.openxmlformats.org/markup-compatibility/2006" xmlns:p14="http://schemas.microsoft.com/office/powerpoint/2010/main">
    <mc:Choice Requires="p14">
      <p:transition p14:dur="0" advTm="3015"/>
    </mc:Choice>
    <mc:Fallback xmlns:w="http://schemas.openxmlformats.org/wordprocessingml/2006/main" xmlns:m="http://schemas.openxmlformats.org/officeDocument/2006/math" xmlns="">
      <p:transition advClick="1" advTm="3015"/>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rgbClr val="002E5E">
            <a:alpha val="3000"/>
          </a:srgbClr>
        </a:solidFill>
        <a:effectLst/>
      </p:bgPr>
    </p:bg>
    <p:spTree>
      <p:nvGrpSpPr>
        <p:cNvPr id="1" name=""/>
        <p:cNvGrpSpPr/>
        <p:nvPr/>
      </p:nvGrpSpPr>
      <p:grpSpPr bwMode="auto">
        <a:xfrm>
          <a:off x="0" y="0"/>
          <a:ext cx="0" cy="0"/>
          <a:chOff x="0" y="0"/>
          <a:chExt cx="0" cy="0"/>
        </a:xfrm>
      </p:grpSpPr>
      <p:sp>
        <p:nvSpPr>
          <p:cNvPr id="364" name="Line 1"/>
          <p:cNvSpPr/>
          <p:nvPr/>
        </p:nvSpPr>
        <p:spPr bwMode="auto">
          <a:xfrm>
            <a:off x="173880" y="3395519"/>
            <a:ext cx="11755440" cy="360"/>
          </a:xfrm>
          <a:prstGeom prst="line">
            <a:avLst/>
          </a:prstGeom>
          <a:ln w="108000">
            <a:solidFill>
              <a:srgbClr val="00888A"/>
            </a:solidFill>
            <a:round/>
            <a:tailEnd type="triangle" w="med" len="med"/>
          </a:ln>
        </p:spPr>
        <p:style>
          <a:lnRef idx="0">
            <a:srgbClr val="000000"/>
          </a:lnRef>
          <a:fillRef idx="0">
            <a:srgbClr val="000000"/>
          </a:fillRef>
          <a:effectRef idx="0">
            <a:srgbClr val="000000"/>
          </a:effectRef>
          <a:fontRef idx="minor"/>
        </p:style>
      </p:sp>
      <p:sp>
        <p:nvSpPr>
          <p:cNvPr id="365" name="Line 2"/>
          <p:cNvSpPr/>
          <p:nvPr/>
        </p:nvSpPr>
        <p:spPr bwMode="auto">
          <a:xfrm>
            <a:off x="173880" y="3117600"/>
            <a:ext cx="360" cy="522720"/>
          </a:xfrm>
          <a:prstGeom prst="line">
            <a:avLst/>
          </a:prstGeom>
          <a:ln w="28800">
            <a:noFill/>
          </a:ln>
        </p:spPr>
        <p:style>
          <a:lnRef idx="0">
            <a:srgbClr val="000000"/>
          </a:lnRef>
          <a:fillRef idx="0">
            <a:srgbClr val="000000"/>
          </a:fillRef>
          <a:effectRef idx="0">
            <a:srgbClr val="000000"/>
          </a:effectRef>
          <a:fontRef idx="minor"/>
        </p:style>
      </p:sp>
      <p:sp>
        <p:nvSpPr>
          <p:cNvPr id="366" name="CustomShape 3"/>
          <p:cNvSpPr/>
          <p:nvPr/>
        </p:nvSpPr>
        <p:spPr bwMode="auto">
          <a:xfrm>
            <a:off x="360" y="1652759"/>
            <a:ext cx="1649160" cy="130320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en-US" sz="1700" spc="-1" dirty="0">
                <a:solidFill>
                  <a:srgbClr val="000000"/>
                </a:solidFill>
                <a:latin typeface="Gill Sans MT"/>
              </a:rPr>
              <a:t>Foundation and admission of the first generation</a:t>
            </a:r>
            <a:endParaRPr lang="de-DE" sz="1700" b="0" strike="noStrike" spc="-1" dirty="0">
              <a:latin typeface="Arial"/>
            </a:endParaRPr>
          </a:p>
        </p:txBody>
      </p:sp>
      <p:sp>
        <p:nvSpPr>
          <p:cNvPr id="367" name="Line 4"/>
          <p:cNvSpPr/>
          <p:nvPr/>
        </p:nvSpPr>
        <p:spPr bwMode="auto">
          <a:xfrm>
            <a:off x="10274760" y="3133800"/>
            <a:ext cx="360" cy="522720"/>
          </a:xfrm>
          <a:prstGeom prst="line">
            <a:avLst/>
          </a:prstGeom>
          <a:ln w="28800">
            <a:noFill/>
          </a:ln>
        </p:spPr>
        <p:style>
          <a:lnRef idx="0">
            <a:srgbClr val="000000"/>
          </a:lnRef>
          <a:fillRef idx="0">
            <a:srgbClr val="000000"/>
          </a:fillRef>
          <a:effectRef idx="0">
            <a:srgbClr val="000000"/>
          </a:effectRef>
          <a:fontRef idx="minor"/>
        </p:style>
      </p:sp>
      <p:sp>
        <p:nvSpPr>
          <p:cNvPr id="368" name="CustomShape 5"/>
          <p:cNvSpPr/>
          <p:nvPr/>
        </p:nvSpPr>
        <p:spPr bwMode="auto">
          <a:xfrm>
            <a:off x="-45000" y="2769120"/>
            <a:ext cx="12235560" cy="41328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de-DE" sz="2200" b="0" strike="noStrike" spc="-1" dirty="0">
                <a:solidFill>
                  <a:srgbClr val="000000"/>
                </a:solidFill>
                <a:latin typeface="Arial"/>
                <a:ea typeface="DejaVu Sans"/>
              </a:rPr>
              <a:t> </a:t>
            </a:r>
            <a:r>
              <a:rPr lang="de-DE" sz="2200" b="0" strike="noStrike" spc="-1" dirty="0">
                <a:solidFill>
                  <a:srgbClr val="000000"/>
                </a:solidFill>
                <a:latin typeface="Gill Sans MT"/>
                <a:ea typeface="DejaVu Sans"/>
              </a:rPr>
              <a:t>2016                 2017                  2018                    2019                  2020                  2021           2022</a:t>
            </a:r>
            <a:endParaRPr lang="de-DE" sz="2200" b="0" strike="noStrike" spc="-1" dirty="0">
              <a:latin typeface="Arial"/>
            </a:endParaRPr>
          </a:p>
        </p:txBody>
      </p:sp>
      <p:sp>
        <p:nvSpPr>
          <p:cNvPr id="369" name="Line 6"/>
          <p:cNvSpPr/>
          <p:nvPr/>
        </p:nvSpPr>
        <p:spPr bwMode="auto">
          <a:xfrm>
            <a:off x="164520" y="3129480"/>
            <a:ext cx="360" cy="522720"/>
          </a:xfrm>
          <a:prstGeom prst="line">
            <a:avLst/>
          </a:prstGeom>
          <a:ln w="36000">
            <a:noFill/>
          </a:ln>
        </p:spPr>
        <p:style>
          <a:lnRef idx="0">
            <a:srgbClr val="000000"/>
          </a:lnRef>
          <a:fillRef idx="0">
            <a:srgbClr val="000000"/>
          </a:fillRef>
          <a:effectRef idx="0">
            <a:srgbClr val="000000"/>
          </a:effectRef>
          <a:fontRef idx="minor"/>
        </p:style>
      </p:sp>
      <p:sp>
        <p:nvSpPr>
          <p:cNvPr id="370" name="CustomShape 7"/>
          <p:cNvSpPr/>
          <p:nvPr/>
        </p:nvSpPr>
        <p:spPr bwMode="auto">
          <a:xfrm>
            <a:off x="7924680" y="1916280"/>
            <a:ext cx="1649160" cy="95256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en-US" sz="1700" spc="-1">
                <a:solidFill>
                  <a:srgbClr val="000000"/>
                </a:solidFill>
                <a:latin typeface="Gill Sans MT"/>
              </a:rPr>
              <a:t>admission of the second generation</a:t>
            </a:r>
            <a:endParaRPr lang="de-DE" sz="1700" spc="-1"/>
          </a:p>
        </p:txBody>
      </p:sp>
      <p:sp>
        <p:nvSpPr>
          <p:cNvPr id="377" name="CustomShape 14"/>
          <p:cNvSpPr/>
          <p:nvPr/>
        </p:nvSpPr>
        <p:spPr bwMode="auto">
          <a:xfrm>
            <a:off x="164520" y="3790439"/>
            <a:ext cx="1863584" cy="34416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de-DE" sz="2000" b="0" strike="noStrike" spc="-1" dirty="0">
                <a:solidFill>
                  <a:srgbClr val="000000"/>
                </a:solidFill>
                <a:latin typeface="Gill Sans MT"/>
                <a:ea typeface="DejaVu Sans"/>
              </a:rPr>
              <a:t>36 </a:t>
            </a:r>
            <a:r>
              <a:rPr lang="de-DE" sz="2000" b="0" strike="noStrike" spc="-1" dirty="0" err="1">
                <a:solidFill>
                  <a:srgbClr val="000000"/>
                </a:solidFill>
                <a:latin typeface="Gill Sans MT"/>
                <a:ea typeface="DejaVu Sans"/>
              </a:rPr>
              <a:t>members</a:t>
            </a:r>
            <a:endParaRPr lang="de-DE" sz="2000" b="0" strike="noStrike" spc="-1" dirty="0">
              <a:latin typeface="Arial"/>
            </a:endParaRPr>
          </a:p>
        </p:txBody>
      </p:sp>
      <p:sp>
        <p:nvSpPr>
          <p:cNvPr id="378" name="CustomShape 15"/>
          <p:cNvSpPr/>
          <p:nvPr/>
        </p:nvSpPr>
        <p:spPr bwMode="auto">
          <a:xfrm>
            <a:off x="8298643" y="3790439"/>
            <a:ext cx="1562040" cy="34560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de-DE" sz="2000" b="0" strike="noStrike" spc="-1" dirty="0">
                <a:solidFill>
                  <a:srgbClr val="000000"/>
                </a:solidFill>
                <a:latin typeface="Gill Sans MT"/>
                <a:ea typeface="DejaVu Sans"/>
              </a:rPr>
              <a:t>50 </a:t>
            </a:r>
            <a:r>
              <a:rPr lang="de-DE" sz="2000" b="0" strike="noStrike" spc="-1" dirty="0" err="1">
                <a:solidFill>
                  <a:srgbClr val="000000"/>
                </a:solidFill>
                <a:latin typeface="Gill Sans MT"/>
                <a:ea typeface="DejaVu Sans"/>
              </a:rPr>
              <a:t>members</a:t>
            </a:r>
            <a:endParaRPr lang="de-DE" sz="2000" b="0" strike="noStrike" spc="-1" dirty="0">
              <a:latin typeface="Arial"/>
            </a:endParaRPr>
          </a:p>
        </p:txBody>
      </p:sp>
      <p:sp>
        <p:nvSpPr>
          <p:cNvPr id="385" name="Line 22"/>
          <p:cNvSpPr/>
          <p:nvPr/>
        </p:nvSpPr>
        <p:spPr bwMode="auto">
          <a:xfrm>
            <a:off x="6269400" y="3132360"/>
            <a:ext cx="360" cy="522720"/>
          </a:xfrm>
          <a:prstGeom prst="line">
            <a:avLst/>
          </a:prstGeom>
          <a:ln w="28800">
            <a:noFill/>
          </a:ln>
        </p:spPr>
        <p:style>
          <a:lnRef idx="0">
            <a:srgbClr val="000000"/>
          </a:lnRef>
          <a:fillRef idx="0">
            <a:srgbClr val="000000"/>
          </a:fillRef>
          <a:effectRef idx="0">
            <a:srgbClr val="000000"/>
          </a:effectRef>
          <a:fontRef idx="minor"/>
        </p:style>
      </p:sp>
      <p:sp>
        <p:nvSpPr>
          <p:cNvPr id="386" name="Line 23"/>
          <p:cNvSpPr/>
          <p:nvPr/>
        </p:nvSpPr>
        <p:spPr bwMode="auto">
          <a:xfrm>
            <a:off x="8271720" y="3133800"/>
            <a:ext cx="360" cy="522720"/>
          </a:xfrm>
          <a:prstGeom prst="line">
            <a:avLst/>
          </a:prstGeom>
          <a:ln w="28800">
            <a:noFill/>
          </a:ln>
        </p:spPr>
        <p:style>
          <a:lnRef idx="0">
            <a:srgbClr val="000000"/>
          </a:lnRef>
          <a:fillRef idx="0">
            <a:srgbClr val="000000"/>
          </a:fillRef>
          <a:effectRef idx="0">
            <a:srgbClr val="000000"/>
          </a:effectRef>
          <a:fontRef idx="minor"/>
        </p:style>
      </p:sp>
      <p:sp>
        <p:nvSpPr>
          <p:cNvPr id="387" name="Line 24"/>
          <p:cNvSpPr/>
          <p:nvPr/>
        </p:nvSpPr>
        <p:spPr bwMode="auto">
          <a:xfrm>
            <a:off x="4266000" y="3133800"/>
            <a:ext cx="360" cy="522720"/>
          </a:xfrm>
          <a:prstGeom prst="line">
            <a:avLst/>
          </a:prstGeom>
          <a:ln w="28800">
            <a:noFill/>
          </a:ln>
        </p:spPr>
        <p:style>
          <a:lnRef idx="0">
            <a:srgbClr val="000000"/>
          </a:lnRef>
          <a:fillRef idx="0">
            <a:srgbClr val="000000"/>
          </a:fillRef>
          <a:effectRef idx="0">
            <a:srgbClr val="000000"/>
          </a:effectRef>
          <a:fontRef idx="minor"/>
        </p:style>
      </p:sp>
      <p:sp>
        <p:nvSpPr>
          <p:cNvPr id="388" name="Line 25"/>
          <p:cNvSpPr/>
          <p:nvPr/>
        </p:nvSpPr>
        <p:spPr bwMode="auto">
          <a:xfrm>
            <a:off x="2251440" y="3117600"/>
            <a:ext cx="360" cy="522720"/>
          </a:xfrm>
          <a:prstGeom prst="line">
            <a:avLst/>
          </a:prstGeom>
          <a:ln w="36000">
            <a:noFill/>
          </a:ln>
        </p:spPr>
        <p:style>
          <a:lnRef idx="0">
            <a:srgbClr val="000000"/>
          </a:lnRef>
          <a:fillRef idx="0">
            <a:srgbClr val="000000"/>
          </a:fillRef>
          <a:effectRef idx="0">
            <a:srgbClr val="000000"/>
          </a:effectRef>
          <a:fontRef idx="minor"/>
        </p:style>
      </p:sp>
      <p:sp>
        <p:nvSpPr>
          <p:cNvPr id="389" name="Line 26"/>
          <p:cNvSpPr/>
          <p:nvPr/>
        </p:nvSpPr>
        <p:spPr bwMode="auto">
          <a:xfrm>
            <a:off x="4267800" y="3129480"/>
            <a:ext cx="360" cy="522720"/>
          </a:xfrm>
          <a:prstGeom prst="line">
            <a:avLst/>
          </a:prstGeom>
          <a:ln w="36000">
            <a:noFill/>
          </a:ln>
        </p:spPr>
        <p:style>
          <a:lnRef idx="0">
            <a:srgbClr val="000000"/>
          </a:lnRef>
          <a:fillRef idx="0">
            <a:srgbClr val="000000"/>
          </a:fillRef>
          <a:effectRef idx="0">
            <a:srgbClr val="000000"/>
          </a:effectRef>
          <a:fontRef idx="minor"/>
        </p:style>
      </p:sp>
      <p:sp>
        <p:nvSpPr>
          <p:cNvPr id="390" name="Line 27"/>
          <p:cNvSpPr/>
          <p:nvPr/>
        </p:nvSpPr>
        <p:spPr bwMode="auto">
          <a:xfrm>
            <a:off x="6284520" y="3117600"/>
            <a:ext cx="360" cy="522720"/>
          </a:xfrm>
          <a:prstGeom prst="line">
            <a:avLst/>
          </a:prstGeom>
          <a:ln w="36000">
            <a:noFill/>
          </a:ln>
        </p:spPr>
        <p:style>
          <a:lnRef idx="0">
            <a:srgbClr val="000000"/>
          </a:lnRef>
          <a:fillRef idx="0">
            <a:srgbClr val="000000"/>
          </a:fillRef>
          <a:effectRef idx="0">
            <a:srgbClr val="000000"/>
          </a:effectRef>
          <a:fontRef idx="minor"/>
        </p:style>
      </p:sp>
      <p:sp>
        <p:nvSpPr>
          <p:cNvPr id="391" name="Line 28"/>
          <p:cNvSpPr/>
          <p:nvPr/>
        </p:nvSpPr>
        <p:spPr bwMode="auto">
          <a:xfrm>
            <a:off x="8300880" y="3129480"/>
            <a:ext cx="360" cy="522720"/>
          </a:xfrm>
          <a:prstGeom prst="line">
            <a:avLst/>
          </a:prstGeom>
          <a:ln w="36000">
            <a:noFill/>
          </a:ln>
        </p:spPr>
        <p:style>
          <a:lnRef idx="0">
            <a:srgbClr val="000000"/>
          </a:lnRef>
          <a:fillRef idx="0">
            <a:srgbClr val="000000"/>
          </a:fillRef>
          <a:effectRef idx="0">
            <a:srgbClr val="000000"/>
          </a:effectRef>
          <a:fontRef idx="minor"/>
        </p:style>
      </p:sp>
      <p:sp>
        <p:nvSpPr>
          <p:cNvPr id="392" name="Line 29"/>
          <p:cNvSpPr/>
          <p:nvPr/>
        </p:nvSpPr>
        <p:spPr bwMode="auto">
          <a:xfrm>
            <a:off x="10316160" y="3129480"/>
            <a:ext cx="360" cy="522720"/>
          </a:xfrm>
          <a:prstGeom prst="line">
            <a:avLst/>
          </a:prstGeom>
          <a:ln w="36000">
            <a:noFill/>
          </a:ln>
        </p:spPr>
        <p:style>
          <a:lnRef idx="0">
            <a:srgbClr val="000000"/>
          </a:lnRef>
          <a:fillRef idx="0">
            <a:srgbClr val="000000"/>
          </a:fillRef>
          <a:effectRef idx="0">
            <a:srgbClr val="000000"/>
          </a:effectRef>
          <a:fontRef idx="minor"/>
        </p:style>
      </p:sp>
      <p:sp>
        <p:nvSpPr>
          <p:cNvPr id="393" name="Line 30"/>
          <p:cNvSpPr/>
          <p:nvPr/>
        </p:nvSpPr>
        <p:spPr bwMode="auto">
          <a:xfrm flipH="1">
            <a:off x="173880" y="3216960"/>
            <a:ext cx="360" cy="43524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94" name="Line 31"/>
          <p:cNvSpPr/>
          <p:nvPr/>
        </p:nvSpPr>
        <p:spPr bwMode="auto">
          <a:xfrm flipH="1">
            <a:off x="2202480" y="3216960"/>
            <a:ext cx="360" cy="43524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95" name="Line 32"/>
          <p:cNvSpPr/>
          <p:nvPr/>
        </p:nvSpPr>
        <p:spPr bwMode="auto">
          <a:xfrm flipH="1">
            <a:off x="4107600" y="3197880"/>
            <a:ext cx="360" cy="43524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96" name="Line 33"/>
          <p:cNvSpPr/>
          <p:nvPr/>
        </p:nvSpPr>
        <p:spPr bwMode="auto">
          <a:xfrm flipH="1">
            <a:off x="6193440" y="3245400"/>
            <a:ext cx="360" cy="43524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97" name="Line 34"/>
          <p:cNvSpPr/>
          <p:nvPr/>
        </p:nvSpPr>
        <p:spPr bwMode="auto">
          <a:xfrm flipH="1">
            <a:off x="8193600" y="3245400"/>
            <a:ext cx="360" cy="43524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98" name="Line 35"/>
          <p:cNvSpPr/>
          <p:nvPr/>
        </p:nvSpPr>
        <p:spPr bwMode="auto">
          <a:xfrm flipH="1">
            <a:off x="10032120" y="3255120"/>
            <a:ext cx="360" cy="4348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2" name="Line 35">
            <a:extLst>
              <a:ext uri="{FF2B5EF4-FFF2-40B4-BE49-F238E27FC236}">
                <a16:creationId xmlns:a16="http://schemas.microsoft.com/office/drawing/2014/main" id="{CE831852-B36D-2A01-FEBC-54F435F933F4}"/>
              </a:ext>
            </a:extLst>
          </p:cNvPr>
          <p:cNvSpPr/>
          <p:nvPr/>
        </p:nvSpPr>
        <p:spPr bwMode="auto">
          <a:xfrm flipH="1">
            <a:off x="11543315" y="3245400"/>
            <a:ext cx="360" cy="4348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5" name="CustomShape 15">
            <a:extLst>
              <a:ext uri="{FF2B5EF4-FFF2-40B4-BE49-F238E27FC236}">
                <a16:creationId xmlns:a16="http://schemas.microsoft.com/office/drawing/2014/main" id="{860F95A4-B911-53B7-CD2E-B9970CC04964}"/>
              </a:ext>
            </a:extLst>
          </p:cNvPr>
          <p:cNvSpPr/>
          <p:nvPr/>
        </p:nvSpPr>
        <p:spPr bwMode="auto">
          <a:xfrm>
            <a:off x="3178980" y="5411639"/>
            <a:ext cx="5834040" cy="988800"/>
          </a:xfrm>
          <a:prstGeom prst="rect">
            <a:avLst/>
          </a:prstGeom>
          <a:noFill/>
          <a:ln>
            <a:noFill/>
          </a:ln>
        </p:spPr>
        <p:style>
          <a:lnRef idx="0">
            <a:srgbClr val="000000"/>
          </a:lnRef>
          <a:fillRef idx="0">
            <a:srgbClr val="000000"/>
          </a:fillRef>
          <a:effectRef idx="0">
            <a:srgbClr val="000000"/>
          </a:effectRef>
          <a:fontRef idx="minor"/>
        </p:style>
        <p:txBody>
          <a:bodyPr lIns="108720" tIns="54360" rIns="108720" bIns="54360"/>
          <a:lstStyle/>
          <a:p>
            <a:pPr>
              <a:lnSpc>
                <a:spcPct val="100000"/>
              </a:lnSpc>
              <a:defRPr/>
            </a:pPr>
            <a:r>
              <a:rPr lang="de-DE" sz="2200" spc="-1" dirty="0">
                <a:solidFill>
                  <a:srgbClr val="000000"/>
                </a:solidFill>
                <a:latin typeface="Gill Sans MT"/>
              </a:rPr>
              <a:t>Every 4 </a:t>
            </a:r>
            <a:r>
              <a:rPr lang="de-DE" sz="2200" spc="-1" dirty="0" err="1">
                <a:solidFill>
                  <a:srgbClr val="000000"/>
                </a:solidFill>
                <a:latin typeface="Gill Sans MT"/>
              </a:rPr>
              <a:t>years</a:t>
            </a:r>
            <a:r>
              <a:rPr lang="de-DE" sz="2200" spc="-1" dirty="0">
                <a:solidFill>
                  <a:srgbClr val="000000"/>
                </a:solidFill>
                <a:latin typeface="Gill Sans MT"/>
              </a:rPr>
              <a:t> </a:t>
            </a:r>
            <a:r>
              <a:rPr lang="de-DE" sz="2200" spc="-1" dirty="0" err="1">
                <a:solidFill>
                  <a:srgbClr val="000000"/>
                </a:solidFill>
                <a:latin typeface="Gill Sans MT"/>
              </a:rPr>
              <a:t>there</a:t>
            </a:r>
            <a:r>
              <a:rPr lang="de-DE" sz="2200" spc="-1" dirty="0">
                <a:solidFill>
                  <a:srgbClr val="000000"/>
                </a:solidFill>
                <a:latin typeface="Gill Sans MT"/>
              </a:rPr>
              <a:t> </a:t>
            </a:r>
            <a:r>
              <a:rPr lang="de-DE" sz="2200" spc="-1" dirty="0" err="1">
                <a:solidFill>
                  <a:srgbClr val="000000"/>
                </a:solidFill>
                <a:latin typeface="Gill Sans MT"/>
              </a:rPr>
              <a:t>is</a:t>
            </a:r>
            <a:r>
              <a:rPr lang="de-DE" sz="2200" spc="-1" dirty="0">
                <a:solidFill>
                  <a:srgbClr val="000000"/>
                </a:solidFill>
                <a:latin typeface="Gill Sans MT"/>
              </a:rPr>
              <a:t> a </a:t>
            </a:r>
            <a:r>
              <a:rPr lang="de-DE" sz="2200" b="1" spc="-1" dirty="0" err="1">
                <a:solidFill>
                  <a:srgbClr val="000000"/>
                </a:solidFill>
                <a:latin typeface="Gill Sans MT"/>
              </a:rPr>
              <a:t>call</a:t>
            </a:r>
            <a:r>
              <a:rPr lang="de-DE" sz="2200" b="1" spc="-1" dirty="0">
                <a:solidFill>
                  <a:srgbClr val="000000"/>
                </a:solidFill>
                <a:latin typeface="Gill Sans MT"/>
              </a:rPr>
              <a:t> </a:t>
            </a:r>
            <a:r>
              <a:rPr lang="de-DE" sz="2200" b="1" spc="-1" dirty="0" err="1">
                <a:solidFill>
                  <a:srgbClr val="000000"/>
                </a:solidFill>
                <a:latin typeface="Gill Sans MT"/>
              </a:rPr>
              <a:t>for</a:t>
            </a:r>
            <a:r>
              <a:rPr lang="de-DE" sz="2200" b="1" spc="-1" dirty="0">
                <a:solidFill>
                  <a:srgbClr val="000000"/>
                </a:solidFill>
                <a:latin typeface="Gill Sans MT"/>
              </a:rPr>
              <a:t> </a:t>
            </a:r>
            <a:r>
              <a:rPr lang="de-DE" sz="2200" b="1" spc="-1" dirty="0" err="1">
                <a:solidFill>
                  <a:srgbClr val="000000"/>
                </a:solidFill>
                <a:latin typeface="Gill Sans MT"/>
              </a:rPr>
              <a:t>applications</a:t>
            </a:r>
            <a:r>
              <a:rPr lang="de-DE" sz="2200" spc="-1" dirty="0">
                <a:solidFill>
                  <a:srgbClr val="000000"/>
                </a:solidFill>
                <a:latin typeface="Gill Sans MT"/>
              </a:rPr>
              <a:t> </a:t>
            </a:r>
            <a:r>
              <a:rPr lang="de-DE" sz="2200" spc="-1" dirty="0" err="1">
                <a:solidFill>
                  <a:srgbClr val="000000"/>
                </a:solidFill>
                <a:latin typeface="Gill Sans MT"/>
              </a:rPr>
              <a:t>to</a:t>
            </a:r>
            <a:r>
              <a:rPr lang="de-DE" sz="2200" spc="-1" dirty="0">
                <a:solidFill>
                  <a:srgbClr val="000000"/>
                </a:solidFill>
                <a:latin typeface="Gill Sans MT"/>
              </a:rPr>
              <a:t> </a:t>
            </a:r>
            <a:r>
              <a:rPr lang="de-DE" sz="2200" spc="-1" dirty="0" err="1">
                <a:solidFill>
                  <a:srgbClr val="000000"/>
                </a:solidFill>
                <a:latin typeface="Gill Sans MT"/>
              </a:rPr>
              <a:t>become</a:t>
            </a:r>
            <a:r>
              <a:rPr lang="de-DE" sz="2200" spc="-1" dirty="0">
                <a:solidFill>
                  <a:srgbClr val="000000"/>
                </a:solidFill>
                <a:latin typeface="Gill Sans MT"/>
              </a:rPr>
              <a:t> </a:t>
            </a:r>
            <a:r>
              <a:rPr lang="de-DE" sz="2200" spc="-1" dirty="0" err="1">
                <a:solidFill>
                  <a:srgbClr val="000000"/>
                </a:solidFill>
                <a:latin typeface="Gill Sans MT"/>
              </a:rPr>
              <a:t>member</a:t>
            </a:r>
            <a:r>
              <a:rPr lang="de-DE" sz="2200" spc="-1" dirty="0">
                <a:solidFill>
                  <a:srgbClr val="000000"/>
                </a:solidFill>
                <a:latin typeface="Gill Sans MT"/>
              </a:rPr>
              <a:t> </a:t>
            </a:r>
            <a:r>
              <a:rPr lang="de-DE" sz="2200" spc="-1" dirty="0" err="1">
                <a:solidFill>
                  <a:srgbClr val="000000"/>
                </a:solidFill>
                <a:latin typeface="Gill Sans MT"/>
              </a:rPr>
              <a:t>of</a:t>
            </a:r>
            <a:r>
              <a:rPr lang="de-DE" sz="2200" spc="-1" dirty="0">
                <a:solidFill>
                  <a:srgbClr val="000000"/>
                </a:solidFill>
                <a:latin typeface="Gill Sans MT"/>
              </a:rPr>
              <a:t> </a:t>
            </a:r>
            <a:r>
              <a:rPr lang="de-DE" sz="2200" spc="-1" dirty="0" err="1">
                <a:solidFill>
                  <a:srgbClr val="000000"/>
                </a:solidFill>
                <a:latin typeface="Gill Sans MT"/>
              </a:rPr>
              <a:t>the</a:t>
            </a:r>
            <a:r>
              <a:rPr lang="de-DE" sz="2200" spc="-1" dirty="0">
                <a:solidFill>
                  <a:srgbClr val="000000"/>
                </a:solidFill>
                <a:latin typeface="Gill Sans MT"/>
              </a:rPr>
              <a:t> Junge Akademie | Mainz.</a:t>
            </a:r>
            <a:endParaRPr lang="de-DE" sz="2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0" advTm="15608"/>
    </mc:Choice>
    <mc:Fallback xmlns="">
      <p:transition advTm="15608"/>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animEffect transition="in" filter="fade">
                                      <p:cBhvr additive="repl">
                                        <p:cTn id="7" dur="1000"/>
                                        <p:tgtEl>
                                          <p:spTgt spid="366">
                                            <p:txEl>
                                              <p:pRg st="0" end="0"/>
                                            </p:txEl>
                                          </p:spTgt>
                                        </p:tgtEl>
                                      </p:cBhvr>
                                    </p:animEffect>
                                    <p:anim calcmode="lin" valueType="num">
                                      <p:cBhvr additive="repl">
                                        <p:cTn id="8" dur="1000" fill="hold"/>
                                        <p:tgtEl>
                                          <p:spTgt spid="366">
                                            <p:txEl>
                                              <p:pRg st="0" end="0"/>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36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fill="hold" nodeType="afterEffect">
                                  <p:stCondLst>
                                    <p:cond delay="0"/>
                                  </p:stCondLst>
                                  <p:childTnLst>
                                    <p:set>
                                      <p:cBhvr>
                                        <p:cTn id="12" dur="1" fill="hold">
                                          <p:stCondLst>
                                            <p:cond delay="0"/>
                                          </p:stCondLst>
                                        </p:cTn>
                                        <p:tgtEl>
                                          <p:spTgt spid="370">
                                            <p:txEl>
                                              <p:pRg st="0" end="0"/>
                                            </p:txEl>
                                          </p:spTgt>
                                        </p:tgtEl>
                                        <p:attrNameLst>
                                          <p:attrName>style.visibility</p:attrName>
                                        </p:attrNameLst>
                                      </p:cBhvr>
                                      <p:to>
                                        <p:strVal val="visible"/>
                                      </p:to>
                                    </p:set>
                                    <p:animEffect transition="in" filter="fade">
                                      <p:cBhvr additive="repl">
                                        <p:cTn id="13" dur="1000"/>
                                        <p:tgtEl>
                                          <p:spTgt spid="370">
                                            <p:txEl>
                                              <p:pRg st="0" end="0"/>
                                            </p:txEl>
                                          </p:spTgt>
                                        </p:tgtEl>
                                      </p:cBhvr>
                                    </p:animEffect>
                                    <p:anim calcmode="lin" valueType="num">
                                      <p:cBhvr additive="repl">
                                        <p:cTn id="14" dur="1000" fill="hold"/>
                                        <p:tgtEl>
                                          <p:spTgt spid="370">
                                            <p:txEl>
                                              <p:pRg st="0" end="0"/>
                                            </p:txEl>
                                          </p:spTgt>
                                        </p:tgtEl>
                                        <p:attrNameLst>
                                          <p:attrName>ppt_x</p:attrName>
                                        </p:attrNameLst>
                                      </p:cBhvr>
                                      <p:tavLst>
                                        <p:tav tm="0">
                                          <p:val>
                                            <p:strVal val="#ppt_x"/>
                                          </p:val>
                                        </p:tav>
                                        <p:tav tm="100000">
                                          <p:val>
                                            <p:strVal val="#ppt_x"/>
                                          </p:val>
                                        </p:tav>
                                      </p:tavLst>
                                    </p:anim>
                                    <p:anim calcmode="lin" valueType="num">
                                      <p:cBhvr additive="repl">
                                        <p:cTn id="15" dur="1000" fill="hold"/>
                                        <p:tgtEl>
                                          <p:spTgt spid="37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77"/>
                                        </p:tgtEl>
                                        <p:attrNameLst>
                                          <p:attrName>style.visibility</p:attrName>
                                        </p:attrNameLst>
                                      </p:cBhvr>
                                      <p:to>
                                        <p:strVal val="visible"/>
                                      </p:to>
                                    </p:set>
                                    <p:animEffect transition="in" filter="dissolve">
                                      <p:cBhvr>
                                        <p:cTn id="20" dur="500"/>
                                        <p:tgtEl>
                                          <p:spTgt spid="3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78"/>
                                        </p:tgtEl>
                                        <p:attrNameLst>
                                          <p:attrName>style.visibility</p:attrName>
                                        </p:attrNameLst>
                                      </p:cBhvr>
                                      <p:to>
                                        <p:strVal val="visible"/>
                                      </p:to>
                                    </p:set>
                                    <p:animEffect transition="in" filter="dissolve">
                                      <p:cBhvr>
                                        <p:cTn id="25" dur="500"/>
                                        <p:tgtEl>
                                          <p:spTgt spid="37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p:bldP spid="378"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3BC489-7F39-993D-B609-8C2E22052FB9}"/>
              </a:ext>
            </a:extLst>
          </p:cNvPr>
          <p:cNvSpPr>
            <a:spLocks noGrp="1"/>
          </p:cNvSpPr>
          <p:nvPr>
            <p:ph type="title"/>
          </p:nvPr>
        </p:nvSpPr>
        <p:spPr/>
        <p:txBody>
          <a:bodyPr/>
          <a:lstStyle/>
          <a:p>
            <a:r>
              <a:rPr lang="de-DE" sz="4400" b="1" spc="-1" dirty="0" err="1">
                <a:solidFill>
                  <a:srgbClr val="002060"/>
                </a:solidFill>
                <a:latin typeface="Gill Sans MT"/>
                <a:ea typeface="DejaVu Sans"/>
              </a:rPr>
              <a:t>Starting</a:t>
            </a:r>
            <a:r>
              <a:rPr lang="de-DE" sz="4400" b="1" spc="-1" dirty="0">
                <a:solidFill>
                  <a:srgbClr val="002060"/>
                </a:solidFill>
                <a:latin typeface="Gill Sans MT"/>
                <a:ea typeface="DejaVu Sans"/>
              </a:rPr>
              <a:t> at </a:t>
            </a:r>
            <a:r>
              <a:rPr lang="de-DE" sz="4400" b="1" spc="-1" dirty="0" err="1">
                <a:solidFill>
                  <a:srgbClr val="002060"/>
                </a:solidFill>
                <a:latin typeface="Gill Sans MT"/>
                <a:ea typeface="DejaVu Sans"/>
              </a:rPr>
              <a:t>the</a:t>
            </a:r>
            <a:r>
              <a:rPr lang="de-DE" sz="4400" b="1" spc="-1" dirty="0">
                <a:solidFill>
                  <a:srgbClr val="002060"/>
                </a:solidFill>
                <a:latin typeface="Gill Sans MT"/>
                <a:ea typeface="DejaVu Sans"/>
              </a:rPr>
              <a:t> </a:t>
            </a:r>
            <a:br>
              <a:rPr lang="de-DE" sz="4400" b="1" spc="-1" dirty="0">
                <a:solidFill>
                  <a:srgbClr val="002060"/>
                </a:solidFill>
                <a:latin typeface="Gill Sans MT"/>
                <a:ea typeface="DejaVu Sans"/>
              </a:rPr>
            </a:br>
            <a:r>
              <a:rPr lang="de-DE" sz="4400" b="1" spc="-1" dirty="0">
                <a:solidFill>
                  <a:srgbClr val="002060"/>
                </a:solidFill>
                <a:latin typeface="Gill Sans MT"/>
                <a:ea typeface="DejaVu Sans"/>
              </a:rPr>
              <a:t>Junge Akademie | Mainz in 2020 …</a:t>
            </a:r>
            <a:endParaRPr lang="de-DE" dirty="0"/>
          </a:p>
        </p:txBody>
      </p:sp>
      <p:sp>
        <p:nvSpPr>
          <p:cNvPr id="3" name="Untertitel 2">
            <a:extLst>
              <a:ext uri="{FF2B5EF4-FFF2-40B4-BE49-F238E27FC236}">
                <a16:creationId xmlns:a16="http://schemas.microsoft.com/office/drawing/2014/main" id="{302B7790-D172-BACB-6E81-19F74EAE03F5}"/>
              </a:ext>
            </a:extLst>
          </p:cNvPr>
          <p:cNvSpPr>
            <a:spLocks noGrp="1"/>
          </p:cNvSpPr>
          <p:nvPr>
            <p:ph type="subTitle"/>
          </p:nvPr>
        </p:nvSpPr>
        <p:spPr>
          <a:xfrm>
            <a:off x="792596" y="1628776"/>
            <a:ext cx="10606208" cy="4567387"/>
          </a:xfrm>
        </p:spPr>
        <p:txBody>
          <a:bodyPr>
            <a:normAutofit/>
          </a:bodyPr>
          <a:lstStyle/>
          <a:p>
            <a:pPr marL="0" indent="0">
              <a:lnSpc>
                <a:spcPct val="150000"/>
              </a:lnSpc>
              <a:buNone/>
            </a:pPr>
            <a:r>
              <a:rPr lang="de-DE" sz="2200" b="1" u="sng" dirty="0">
                <a:latin typeface="Gill Sans MT" panose="020B0502020104020203" pitchFamily="34" charset="77"/>
              </a:rPr>
              <a:t>A personal </a:t>
            </a:r>
            <a:r>
              <a:rPr lang="de-DE" sz="2200" b="1" u="sng" dirty="0" err="1">
                <a:latin typeface="Gill Sans MT" panose="020B0502020104020203" pitchFamily="34" charset="77"/>
              </a:rPr>
              <a:t>report</a:t>
            </a:r>
            <a:r>
              <a:rPr lang="de-DE" sz="2200" b="1" u="sng" dirty="0">
                <a:latin typeface="Gill Sans MT" panose="020B0502020104020203" pitchFamily="34" charset="77"/>
              </a:rPr>
              <a:t>:</a:t>
            </a:r>
          </a:p>
          <a:p>
            <a:pPr marL="0" indent="0" algn="just">
              <a:lnSpc>
                <a:spcPct val="150000"/>
              </a:lnSpc>
              <a:buNone/>
            </a:pPr>
            <a:r>
              <a:rPr lang="de-DE" sz="2200" dirty="0">
                <a:latin typeface="Gill Sans MT" panose="020B0502020104020203" pitchFamily="34" charset="77"/>
              </a:rPr>
              <a:t>The </a:t>
            </a:r>
            <a:r>
              <a:rPr lang="de-DE" sz="2200" dirty="0" err="1">
                <a:latin typeface="Gill Sans MT" panose="020B0502020104020203" pitchFamily="34" charset="77"/>
              </a:rPr>
              <a:t>letter</a:t>
            </a:r>
            <a:r>
              <a:rPr lang="de-DE" sz="2200" dirty="0">
                <a:latin typeface="Gill Sans MT" panose="020B0502020104020203" pitchFamily="34" charset="77"/>
              </a:rPr>
              <a:t> </a:t>
            </a:r>
            <a:r>
              <a:rPr lang="de-DE" sz="2200" dirty="0" err="1">
                <a:latin typeface="Gill Sans MT" panose="020B0502020104020203" pitchFamily="34" charset="77"/>
              </a:rPr>
              <a:t>with</a:t>
            </a:r>
            <a:r>
              <a:rPr lang="de-DE" sz="2200" dirty="0">
                <a:latin typeface="Gill Sans MT" panose="020B0502020104020203" pitchFamily="34" charset="77"/>
              </a:rPr>
              <a:t> </a:t>
            </a:r>
            <a:r>
              <a:rPr lang="de-DE" sz="2200" dirty="0" err="1">
                <a:latin typeface="Gill Sans MT" panose="020B0502020104020203" pitchFamily="34" charset="77"/>
              </a:rPr>
              <a:t>my</a:t>
            </a:r>
            <a:r>
              <a:rPr lang="de-DE" sz="2200" dirty="0">
                <a:latin typeface="Gill Sans MT" panose="020B0502020104020203" pitchFamily="34" charset="77"/>
              </a:rPr>
              <a:t> </a:t>
            </a:r>
            <a:r>
              <a:rPr lang="de-DE" sz="2200" dirty="0" err="1">
                <a:latin typeface="Gill Sans MT" panose="020B0502020104020203" pitchFamily="34" charset="77"/>
              </a:rPr>
              <a:t>admission</a:t>
            </a:r>
            <a:r>
              <a:rPr lang="de-DE" sz="2200" dirty="0">
                <a:latin typeface="Gill Sans MT" panose="020B0502020104020203" pitchFamily="34" charset="77"/>
              </a:rPr>
              <a:t> </a:t>
            </a:r>
            <a:r>
              <a:rPr lang="de-DE" sz="2200" dirty="0" err="1">
                <a:latin typeface="Gill Sans MT" panose="020B0502020104020203" pitchFamily="34" charset="77"/>
              </a:rPr>
              <a:t>to</a:t>
            </a:r>
            <a:r>
              <a:rPr lang="de-DE" sz="2200" dirty="0">
                <a:latin typeface="Gill Sans MT" panose="020B0502020104020203" pitchFamily="34" charset="77"/>
              </a:rPr>
              <a:t> </a:t>
            </a:r>
            <a:r>
              <a:rPr lang="de-DE" sz="2200" dirty="0" err="1">
                <a:latin typeface="Gill Sans MT" panose="020B0502020104020203" pitchFamily="34" charset="77"/>
              </a:rPr>
              <a:t>become</a:t>
            </a:r>
            <a:r>
              <a:rPr lang="de-DE" sz="2200" dirty="0">
                <a:latin typeface="Gill Sans MT" panose="020B0502020104020203" pitchFamily="34" charset="77"/>
              </a:rPr>
              <a:t> a </a:t>
            </a:r>
            <a:r>
              <a:rPr lang="de-DE" sz="2200" dirty="0" err="1">
                <a:latin typeface="Gill Sans MT" panose="020B0502020104020203" pitchFamily="34" charset="77"/>
              </a:rPr>
              <a:t>member</a:t>
            </a:r>
            <a:r>
              <a:rPr lang="de-DE" sz="2200" dirty="0">
                <a:latin typeface="Gill Sans MT" panose="020B0502020104020203" pitchFamily="34" charset="77"/>
              </a:rPr>
              <a:t> </a:t>
            </a:r>
            <a:r>
              <a:rPr lang="de-DE" sz="2200" dirty="0" err="1">
                <a:latin typeface="Gill Sans MT" panose="020B0502020104020203" pitchFamily="34" charset="77"/>
              </a:rPr>
              <a:t>of</a:t>
            </a:r>
            <a:r>
              <a:rPr lang="de-DE" sz="2200" dirty="0">
                <a:latin typeface="Gill Sans MT" panose="020B0502020104020203" pitchFamily="34" charset="77"/>
              </a:rPr>
              <a:t> </a:t>
            </a:r>
            <a:r>
              <a:rPr lang="de-DE" sz="2200" dirty="0" err="1">
                <a:latin typeface="Gill Sans MT" panose="020B0502020104020203" pitchFamily="34" charset="77"/>
              </a:rPr>
              <a:t>the</a:t>
            </a:r>
            <a:r>
              <a:rPr lang="de-DE" sz="2200" dirty="0">
                <a:latin typeface="Gill Sans MT" panose="020B0502020104020203" pitchFamily="34" charset="77"/>
              </a:rPr>
              <a:t> Junge | </a:t>
            </a:r>
            <a:r>
              <a:rPr lang="de-DE" sz="2200" dirty="0" err="1">
                <a:latin typeface="Gill Sans MT" panose="020B0502020104020203" pitchFamily="34" charset="77"/>
              </a:rPr>
              <a:t>Akadmie</a:t>
            </a:r>
            <a:r>
              <a:rPr lang="de-DE" sz="2200" dirty="0">
                <a:latin typeface="Gill Sans MT" panose="020B0502020104020203" pitchFamily="34" charset="77"/>
              </a:rPr>
              <a:t> Mainz </a:t>
            </a:r>
            <a:r>
              <a:rPr lang="de-DE" sz="2200" dirty="0" err="1">
                <a:latin typeface="Gill Sans MT" panose="020B0502020104020203" pitchFamily="34" charset="77"/>
              </a:rPr>
              <a:t>came</a:t>
            </a:r>
            <a:r>
              <a:rPr lang="de-DE" sz="2200" dirty="0">
                <a:latin typeface="Gill Sans MT" panose="020B0502020104020203" pitchFamily="34" charset="77"/>
              </a:rPr>
              <a:t> in </a:t>
            </a:r>
            <a:r>
              <a:rPr lang="de-DE" sz="2200" dirty="0" err="1">
                <a:latin typeface="Gill Sans MT" panose="020B0502020104020203" pitchFamily="34" charset="77"/>
              </a:rPr>
              <a:t>late</a:t>
            </a:r>
            <a:r>
              <a:rPr lang="de-DE" sz="2200" dirty="0">
                <a:latin typeface="Gill Sans MT" panose="020B0502020104020203" pitchFamily="34" charset="77"/>
              </a:rPr>
              <a:t> 2019. </a:t>
            </a:r>
            <a:r>
              <a:rPr lang="de-DE" sz="2200" dirty="0" err="1">
                <a:latin typeface="Gill Sans MT" panose="020B0502020104020203" pitchFamily="34" charset="77"/>
              </a:rPr>
              <a:t>Our</a:t>
            </a:r>
            <a:r>
              <a:rPr lang="de-DE" sz="2200" dirty="0">
                <a:latin typeface="Gill Sans MT" panose="020B0502020104020203" pitchFamily="34" charset="77"/>
              </a:rPr>
              <a:t> </a:t>
            </a:r>
            <a:r>
              <a:rPr lang="de-DE" sz="2200" dirty="0" err="1">
                <a:latin typeface="Gill Sans MT" panose="020B0502020104020203" pitchFamily="34" charset="77"/>
              </a:rPr>
              <a:t>first</a:t>
            </a:r>
            <a:r>
              <a:rPr lang="de-DE" sz="2200" dirty="0">
                <a:latin typeface="Gill Sans MT" panose="020B0502020104020203" pitchFamily="34" charset="77"/>
              </a:rPr>
              <a:t> </a:t>
            </a:r>
            <a:r>
              <a:rPr lang="de-DE" sz="2200" dirty="0" err="1">
                <a:latin typeface="Gill Sans MT" panose="020B0502020104020203" pitchFamily="34" charset="77"/>
              </a:rPr>
              <a:t>meeting</a:t>
            </a:r>
            <a:r>
              <a:rPr lang="de-DE" sz="2200" dirty="0">
                <a:latin typeface="Gill Sans MT" panose="020B0502020104020203" pitchFamily="34" charset="77"/>
              </a:rPr>
              <a:t> was </a:t>
            </a:r>
            <a:r>
              <a:rPr lang="de-DE" sz="2200" dirty="0" err="1">
                <a:latin typeface="Gill Sans MT" panose="020B0502020104020203" pitchFamily="34" charset="77"/>
              </a:rPr>
              <a:t>scheduled</a:t>
            </a:r>
            <a:r>
              <a:rPr lang="de-DE" sz="2200" dirty="0">
                <a:latin typeface="Gill Sans MT" panose="020B0502020104020203" pitchFamily="34" charset="77"/>
              </a:rPr>
              <a:t> </a:t>
            </a:r>
            <a:r>
              <a:rPr lang="de-DE" sz="2200" dirty="0" err="1">
                <a:latin typeface="Gill Sans MT" panose="020B0502020104020203" pitchFamily="34" charset="77"/>
              </a:rPr>
              <a:t>for</a:t>
            </a:r>
            <a:r>
              <a:rPr lang="de-DE" sz="2200" dirty="0">
                <a:latin typeface="Gill Sans MT" panose="020B0502020104020203" pitchFamily="34" charset="77"/>
              </a:rPr>
              <a:t> spring 2020, </a:t>
            </a:r>
            <a:r>
              <a:rPr lang="de-DE" sz="2200" dirty="0" err="1">
                <a:latin typeface="Gill Sans MT" panose="020B0502020104020203" pitchFamily="34" charset="77"/>
              </a:rPr>
              <a:t>shortly</a:t>
            </a:r>
            <a:r>
              <a:rPr lang="de-DE" sz="2200" dirty="0">
                <a:latin typeface="Gill Sans MT" panose="020B0502020104020203" pitchFamily="34" charset="77"/>
              </a:rPr>
              <a:t> after </a:t>
            </a:r>
            <a:r>
              <a:rPr lang="de-DE" sz="2200" dirty="0" err="1">
                <a:latin typeface="Gill Sans MT" panose="020B0502020104020203" pitchFamily="34" charset="77"/>
              </a:rPr>
              <a:t>when</a:t>
            </a:r>
            <a:r>
              <a:rPr lang="de-DE" sz="2200" dirty="0">
                <a:latin typeface="Gill Sans MT" panose="020B0502020104020203" pitchFamily="34" charset="77"/>
              </a:rPr>
              <a:t> </a:t>
            </a:r>
            <a:r>
              <a:rPr lang="de-DE" sz="2200" dirty="0" err="1">
                <a:latin typeface="Gill Sans MT" panose="020B0502020104020203" pitchFamily="34" charset="77"/>
              </a:rPr>
              <a:t>the</a:t>
            </a:r>
            <a:r>
              <a:rPr lang="de-DE" sz="2200" dirty="0">
                <a:latin typeface="Gill Sans MT" panose="020B0502020104020203" pitchFamily="34" charset="77"/>
              </a:rPr>
              <a:t> Covid19 </a:t>
            </a:r>
            <a:r>
              <a:rPr lang="de-DE" sz="2200" dirty="0" err="1">
                <a:latin typeface="Gill Sans MT" panose="020B0502020104020203" pitchFamily="34" charset="77"/>
              </a:rPr>
              <a:t>pandemic</a:t>
            </a:r>
            <a:r>
              <a:rPr lang="de-DE" sz="2200" dirty="0">
                <a:latin typeface="Gill Sans MT" panose="020B0502020104020203" pitchFamily="34" charset="77"/>
              </a:rPr>
              <a:t> </a:t>
            </a:r>
            <a:r>
              <a:rPr lang="de-DE" sz="2200" dirty="0" err="1">
                <a:latin typeface="Gill Sans MT" panose="020B0502020104020203" pitchFamily="34" charset="77"/>
              </a:rPr>
              <a:t>started</a:t>
            </a:r>
            <a:r>
              <a:rPr lang="de-DE" sz="2200" dirty="0">
                <a:latin typeface="Gill Sans MT" panose="020B0502020104020203" pitchFamily="34" charset="77"/>
              </a:rPr>
              <a:t>. </a:t>
            </a:r>
            <a:r>
              <a:rPr lang="de-DE" sz="2200" dirty="0" err="1">
                <a:latin typeface="Gill Sans MT" panose="020B0502020104020203" pitchFamily="34" charset="77"/>
              </a:rPr>
              <a:t>For</a:t>
            </a:r>
            <a:r>
              <a:rPr lang="de-DE" sz="2200" dirty="0">
                <a:latin typeface="Gill Sans MT" panose="020B0502020104020203" pitchFamily="34" charset="77"/>
              </a:rPr>
              <a:t> </a:t>
            </a:r>
            <a:r>
              <a:rPr lang="de-DE" sz="2200" dirty="0" err="1">
                <a:latin typeface="Gill Sans MT" panose="020B0502020104020203" pitchFamily="34" charset="77"/>
              </a:rPr>
              <a:t>the</a:t>
            </a:r>
            <a:r>
              <a:rPr lang="de-DE" sz="2200" dirty="0">
                <a:latin typeface="Gill Sans MT" panose="020B0502020104020203" pitchFamily="34" charset="77"/>
              </a:rPr>
              <a:t> </a:t>
            </a:r>
            <a:r>
              <a:rPr lang="de-DE" sz="2200" dirty="0" err="1">
                <a:latin typeface="Gill Sans MT" panose="020B0502020104020203" pitchFamily="34" charset="77"/>
              </a:rPr>
              <a:t>first</a:t>
            </a:r>
            <a:r>
              <a:rPr lang="de-DE" sz="2200" dirty="0">
                <a:latin typeface="Gill Sans MT" panose="020B0502020104020203" pitchFamily="34" charset="77"/>
              </a:rPr>
              <a:t> </a:t>
            </a:r>
            <a:r>
              <a:rPr lang="de-DE" sz="2200" dirty="0" err="1">
                <a:latin typeface="Gill Sans MT" panose="020B0502020104020203" pitchFamily="34" charset="77"/>
              </a:rPr>
              <a:t>two</a:t>
            </a:r>
            <a:r>
              <a:rPr lang="de-DE" sz="2200" dirty="0">
                <a:latin typeface="Gill Sans MT" panose="020B0502020104020203" pitchFamily="34" charset="77"/>
              </a:rPr>
              <a:t> </a:t>
            </a:r>
            <a:r>
              <a:rPr lang="de-DE" sz="2200" dirty="0" err="1">
                <a:latin typeface="Gill Sans MT" panose="020B0502020104020203" pitchFamily="34" charset="77"/>
              </a:rPr>
              <a:t>years</a:t>
            </a:r>
            <a:r>
              <a:rPr lang="de-DE" sz="2200" dirty="0">
                <a:latin typeface="Gill Sans MT" panose="020B0502020104020203" pitchFamily="34" charset="77"/>
              </a:rPr>
              <a:t> </a:t>
            </a:r>
            <a:r>
              <a:rPr lang="de-DE" sz="2200" dirty="0" err="1">
                <a:latin typeface="Gill Sans MT" panose="020B0502020104020203" pitchFamily="34" charset="77"/>
              </a:rPr>
              <a:t>we</a:t>
            </a:r>
            <a:r>
              <a:rPr lang="de-DE" sz="2200" dirty="0">
                <a:latin typeface="Gill Sans MT" panose="020B0502020104020203" pitchFamily="34" charset="77"/>
              </a:rPr>
              <a:t> </a:t>
            </a:r>
            <a:r>
              <a:rPr lang="de-DE" sz="2200" dirty="0" err="1">
                <a:latin typeface="Gill Sans MT" panose="020B0502020104020203" pitchFamily="34" charset="77"/>
              </a:rPr>
              <a:t>had</a:t>
            </a:r>
            <a:r>
              <a:rPr lang="de-DE" sz="2200" dirty="0">
                <a:latin typeface="Gill Sans MT" panose="020B0502020104020203" pitchFamily="34" charset="77"/>
              </a:rPr>
              <a:t> </a:t>
            </a:r>
            <a:r>
              <a:rPr lang="de-DE" sz="2200" dirty="0" err="1">
                <a:latin typeface="Gill Sans MT" panose="020B0502020104020203" pitchFamily="34" charset="77"/>
              </a:rPr>
              <a:t>to</a:t>
            </a:r>
            <a:r>
              <a:rPr lang="de-DE" sz="2200" dirty="0">
                <a:latin typeface="Gill Sans MT" panose="020B0502020104020203" pitchFamily="34" charset="77"/>
              </a:rPr>
              <a:t> </a:t>
            </a:r>
            <a:r>
              <a:rPr lang="de-DE" sz="2200" dirty="0" err="1">
                <a:latin typeface="Gill Sans MT" panose="020B0502020104020203" pitchFamily="34" charset="77"/>
              </a:rPr>
              <a:t>meet</a:t>
            </a:r>
            <a:r>
              <a:rPr lang="de-DE" sz="2200" dirty="0">
                <a:latin typeface="Gill Sans MT" panose="020B0502020104020203" pitchFamily="34" charset="77"/>
              </a:rPr>
              <a:t> </a:t>
            </a:r>
            <a:r>
              <a:rPr lang="de-DE" sz="2200" dirty="0" err="1">
                <a:latin typeface="Gill Sans MT" panose="020B0502020104020203" pitchFamily="34" charset="77"/>
              </a:rPr>
              <a:t>exclusively</a:t>
            </a:r>
            <a:r>
              <a:rPr lang="de-DE" sz="2200" dirty="0">
                <a:latin typeface="Gill Sans MT" panose="020B0502020104020203" pitchFamily="34" charset="77"/>
              </a:rPr>
              <a:t> online. At </a:t>
            </a:r>
            <a:r>
              <a:rPr lang="de-DE" sz="2200" dirty="0" err="1">
                <a:latin typeface="Gill Sans MT" panose="020B0502020104020203" pitchFamily="34" charset="77"/>
              </a:rPr>
              <a:t>the</a:t>
            </a:r>
            <a:r>
              <a:rPr lang="de-DE" sz="2200" dirty="0">
                <a:latin typeface="Gill Sans MT" panose="020B0502020104020203" pitchFamily="34" charset="77"/>
              </a:rPr>
              <a:t> </a:t>
            </a:r>
            <a:r>
              <a:rPr lang="de-DE" sz="2200" dirty="0" err="1">
                <a:latin typeface="Gill Sans MT" panose="020B0502020104020203" pitchFamily="34" charset="77"/>
              </a:rPr>
              <a:t>beginning</a:t>
            </a:r>
            <a:r>
              <a:rPr lang="de-DE" sz="2200" dirty="0">
                <a:latin typeface="Gill Sans MT" panose="020B0502020104020203" pitchFamily="34" charset="77"/>
              </a:rPr>
              <a:t>, </a:t>
            </a:r>
            <a:r>
              <a:rPr lang="de-DE" sz="2200" dirty="0" err="1">
                <a:latin typeface="Gill Sans MT" panose="020B0502020104020203" pitchFamily="34" charset="77"/>
              </a:rPr>
              <a:t>the</a:t>
            </a:r>
            <a:r>
              <a:rPr lang="de-DE" sz="2200" dirty="0">
                <a:latin typeface="Gill Sans MT" panose="020B0502020104020203" pitchFamily="34" charset="77"/>
              </a:rPr>
              <a:t> online </a:t>
            </a:r>
            <a:r>
              <a:rPr lang="de-DE" sz="2200" dirty="0" err="1">
                <a:latin typeface="Gill Sans MT" panose="020B0502020104020203" pitchFamily="34" charset="77"/>
              </a:rPr>
              <a:t>meetings</a:t>
            </a:r>
            <a:r>
              <a:rPr lang="de-DE" sz="2200" dirty="0">
                <a:latin typeface="Gill Sans MT" panose="020B0502020104020203" pitchFamily="34" charset="77"/>
              </a:rPr>
              <a:t> </a:t>
            </a:r>
            <a:r>
              <a:rPr lang="de-DE" sz="2200" dirty="0" err="1">
                <a:latin typeface="Gill Sans MT" panose="020B0502020104020203" pitchFamily="34" charset="77"/>
              </a:rPr>
              <a:t>made</a:t>
            </a:r>
            <a:r>
              <a:rPr lang="de-DE" sz="2200" dirty="0">
                <a:latin typeface="Gill Sans MT" panose="020B0502020104020203" pitchFamily="34" charset="77"/>
              </a:rPr>
              <a:t> </a:t>
            </a:r>
            <a:r>
              <a:rPr lang="de-DE" sz="2200" dirty="0" err="1">
                <a:latin typeface="Gill Sans MT" panose="020B0502020104020203" pitchFamily="34" charset="77"/>
              </a:rPr>
              <a:t>it</a:t>
            </a:r>
            <a:r>
              <a:rPr lang="de-DE" sz="2200" dirty="0">
                <a:latin typeface="Gill Sans MT" panose="020B0502020104020203" pitchFamily="34" charset="77"/>
              </a:rPr>
              <a:t> </a:t>
            </a:r>
            <a:r>
              <a:rPr lang="de-DE" sz="2200" dirty="0" err="1">
                <a:latin typeface="Gill Sans MT" panose="020B0502020104020203" pitchFamily="34" charset="77"/>
              </a:rPr>
              <a:t>difficult</a:t>
            </a:r>
            <a:r>
              <a:rPr lang="de-DE" sz="2200" dirty="0">
                <a:latin typeface="Gill Sans MT" panose="020B0502020104020203" pitchFamily="34" charset="77"/>
              </a:rPr>
              <a:t> </a:t>
            </a:r>
            <a:r>
              <a:rPr lang="de-DE" sz="2200" dirty="0" err="1">
                <a:latin typeface="Gill Sans MT" panose="020B0502020104020203" pitchFamily="34" charset="77"/>
              </a:rPr>
              <a:t>to</a:t>
            </a:r>
            <a:r>
              <a:rPr lang="de-DE" sz="2200" dirty="0">
                <a:latin typeface="Gill Sans MT" panose="020B0502020104020203" pitchFamily="34" charset="77"/>
              </a:rPr>
              <a:t> </a:t>
            </a:r>
            <a:r>
              <a:rPr lang="de-DE" sz="2200" dirty="0" err="1">
                <a:latin typeface="Gill Sans MT" panose="020B0502020104020203" pitchFamily="34" charset="77"/>
              </a:rPr>
              <a:t>identify</a:t>
            </a:r>
            <a:r>
              <a:rPr lang="de-DE" sz="2200" dirty="0">
                <a:latin typeface="Gill Sans MT" panose="020B0502020104020203" pitchFamily="34" charset="77"/>
              </a:rPr>
              <a:t> </a:t>
            </a:r>
            <a:r>
              <a:rPr lang="de-DE" sz="2200" dirty="0" err="1">
                <a:latin typeface="Gill Sans MT" panose="020B0502020104020203" pitchFamily="34" charset="77"/>
              </a:rPr>
              <a:t>with</a:t>
            </a:r>
            <a:r>
              <a:rPr lang="de-DE" sz="2200" dirty="0">
                <a:latin typeface="Gill Sans MT" panose="020B0502020104020203" pitchFamily="34" charset="77"/>
              </a:rPr>
              <a:t> </a:t>
            </a:r>
            <a:r>
              <a:rPr lang="de-DE" sz="2200" dirty="0" err="1">
                <a:latin typeface="Gill Sans MT" panose="020B0502020104020203" pitchFamily="34" charset="77"/>
              </a:rPr>
              <a:t>the</a:t>
            </a:r>
            <a:r>
              <a:rPr lang="de-DE" sz="2200" dirty="0">
                <a:latin typeface="Gill Sans MT" panose="020B0502020104020203" pitchFamily="34" charset="77"/>
              </a:rPr>
              <a:t> </a:t>
            </a:r>
            <a:r>
              <a:rPr lang="de-DE" sz="2200" dirty="0" err="1">
                <a:latin typeface="Gill Sans MT" panose="020B0502020104020203" pitchFamily="34" charset="77"/>
              </a:rPr>
              <a:t>academy</a:t>
            </a:r>
            <a:r>
              <a:rPr lang="de-DE" sz="2200" dirty="0">
                <a:latin typeface="Gill Sans MT" panose="020B0502020104020203" pitchFamily="34" charset="77"/>
              </a:rPr>
              <a:t>. </a:t>
            </a:r>
          </a:p>
          <a:p>
            <a:pPr marL="0" indent="0" algn="just">
              <a:lnSpc>
                <a:spcPct val="150000"/>
              </a:lnSpc>
              <a:buNone/>
            </a:pPr>
            <a:r>
              <a:rPr lang="de-DE" sz="2200" dirty="0" err="1">
                <a:latin typeface="Gill Sans MT" panose="020B0502020104020203" pitchFamily="34" charset="77"/>
              </a:rPr>
              <a:t>Neverthless</a:t>
            </a:r>
            <a:r>
              <a:rPr lang="de-DE" sz="2200" dirty="0">
                <a:latin typeface="Gill Sans MT" panose="020B0502020104020203" pitchFamily="34" charset="77"/>
              </a:rPr>
              <a:t>, </a:t>
            </a:r>
            <a:r>
              <a:rPr lang="de-DE" sz="2200" dirty="0" err="1">
                <a:latin typeface="Gill Sans MT" panose="020B0502020104020203" pitchFamily="34" charset="77"/>
              </a:rPr>
              <a:t>the</a:t>
            </a:r>
            <a:r>
              <a:rPr lang="de-DE" sz="2200" dirty="0">
                <a:latin typeface="Gill Sans MT" panose="020B0502020104020203" pitchFamily="34" charset="77"/>
              </a:rPr>
              <a:t> </a:t>
            </a:r>
            <a:r>
              <a:rPr lang="de-DE" sz="2200" dirty="0" err="1">
                <a:latin typeface="Gill Sans MT" panose="020B0502020104020203" pitchFamily="34" charset="77"/>
              </a:rPr>
              <a:t>staff</a:t>
            </a:r>
            <a:r>
              <a:rPr lang="de-DE" sz="2200" dirty="0">
                <a:latin typeface="Gill Sans MT" panose="020B0502020104020203" pitchFamily="34" charset="77"/>
              </a:rPr>
              <a:t> </a:t>
            </a:r>
            <a:r>
              <a:rPr lang="de-DE" sz="2200" dirty="0" err="1">
                <a:latin typeface="Gill Sans MT" panose="020B0502020104020203" pitchFamily="34" charset="77"/>
              </a:rPr>
              <a:t>of</a:t>
            </a:r>
            <a:r>
              <a:rPr lang="de-DE" sz="2200" dirty="0">
                <a:latin typeface="Gill Sans MT" panose="020B0502020104020203" pitchFamily="34" charset="77"/>
              </a:rPr>
              <a:t> </a:t>
            </a:r>
            <a:r>
              <a:rPr lang="de-DE" sz="2200" dirty="0" err="1">
                <a:latin typeface="Gill Sans MT" panose="020B0502020104020203" pitchFamily="34" charset="77"/>
              </a:rPr>
              <a:t>the</a:t>
            </a:r>
            <a:r>
              <a:rPr lang="de-DE" sz="2200" dirty="0">
                <a:latin typeface="Gill Sans MT" panose="020B0502020104020203" pitchFamily="34" charset="77"/>
              </a:rPr>
              <a:t> </a:t>
            </a:r>
            <a:r>
              <a:rPr lang="de-DE" sz="2200" dirty="0" err="1">
                <a:latin typeface="Gill Sans MT" panose="020B0502020104020203" pitchFamily="34" charset="77"/>
              </a:rPr>
              <a:t>academy</a:t>
            </a:r>
            <a:r>
              <a:rPr lang="de-DE" sz="2200" dirty="0">
                <a:latin typeface="Gill Sans MT" panose="020B0502020104020203" pitchFamily="34" charset="77"/>
              </a:rPr>
              <a:t> (in </a:t>
            </a:r>
            <a:r>
              <a:rPr lang="de-DE" sz="2200" dirty="0" err="1">
                <a:latin typeface="Gill Sans MT" panose="020B0502020104020203" pitchFamily="34" charset="77"/>
              </a:rPr>
              <a:t>particular</a:t>
            </a:r>
            <a:r>
              <a:rPr lang="de-DE" sz="2200" dirty="0">
                <a:latin typeface="Gill Sans MT" panose="020B0502020104020203" pitchFamily="34" charset="77"/>
              </a:rPr>
              <a:t>, Aglaia Bianchi, </a:t>
            </a:r>
            <a:r>
              <a:rPr lang="de-DE" sz="2200" dirty="0" err="1">
                <a:latin typeface="Gill Sans MT" panose="020B0502020104020203" pitchFamily="34" charset="77"/>
              </a:rPr>
              <a:t>let</a:t>
            </a:r>
            <a:r>
              <a:rPr lang="de-DE" sz="2200" dirty="0">
                <a:latin typeface="Gill Sans MT" panose="020B0502020104020203" pitchFamily="34" charset="77"/>
              </a:rPr>
              <a:t> </a:t>
            </a:r>
            <a:r>
              <a:rPr lang="de-DE" sz="2200" dirty="0" err="1">
                <a:latin typeface="Gill Sans MT" panose="020B0502020104020203" pitchFamily="34" charset="77"/>
              </a:rPr>
              <a:t>me</a:t>
            </a:r>
            <a:r>
              <a:rPr lang="de-DE" sz="2200" dirty="0">
                <a:latin typeface="Gill Sans MT" panose="020B0502020104020203" pitchFamily="34" charset="77"/>
              </a:rPr>
              <a:t> </a:t>
            </a:r>
            <a:r>
              <a:rPr lang="de-DE" sz="2200" dirty="0" err="1">
                <a:latin typeface="Gill Sans MT" panose="020B0502020104020203" pitchFamily="34" charset="77"/>
              </a:rPr>
              <a:t>use</a:t>
            </a:r>
            <a:r>
              <a:rPr lang="de-DE" sz="2200" dirty="0">
                <a:latin typeface="Gill Sans MT" panose="020B0502020104020203" pitchFamily="34" charset="77"/>
              </a:rPr>
              <a:t> </a:t>
            </a:r>
            <a:r>
              <a:rPr lang="de-DE" sz="2200" dirty="0" err="1">
                <a:latin typeface="Gill Sans MT" panose="020B0502020104020203" pitchFamily="34" charset="77"/>
              </a:rPr>
              <a:t>this</a:t>
            </a:r>
            <a:r>
              <a:rPr lang="de-DE" sz="2200" dirty="0">
                <a:latin typeface="Gill Sans MT" panose="020B0502020104020203" pitchFamily="34" charset="77"/>
              </a:rPr>
              <a:t> </a:t>
            </a:r>
            <a:r>
              <a:rPr lang="de-DE" sz="2200" dirty="0" err="1">
                <a:latin typeface="Gill Sans MT" panose="020B0502020104020203" pitchFamily="34" charset="77"/>
              </a:rPr>
              <a:t>opportunity</a:t>
            </a:r>
            <a:r>
              <a:rPr lang="de-DE" sz="2200" dirty="0">
                <a:latin typeface="Gill Sans MT" panose="020B0502020104020203" pitchFamily="34" charset="77"/>
              </a:rPr>
              <a:t> </a:t>
            </a:r>
            <a:r>
              <a:rPr lang="de-DE" sz="2200" dirty="0" err="1">
                <a:latin typeface="Gill Sans MT" panose="020B0502020104020203" pitchFamily="34" charset="77"/>
              </a:rPr>
              <a:t>to</a:t>
            </a:r>
            <a:r>
              <a:rPr lang="de-DE" sz="2200" dirty="0">
                <a:latin typeface="Gill Sans MT" panose="020B0502020104020203" pitchFamily="34" charset="77"/>
              </a:rPr>
              <a:t> express a </a:t>
            </a:r>
            <a:r>
              <a:rPr lang="de-DE" sz="2200" dirty="0" err="1">
                <a:latin typeface="Gill Sans MT" panose="020B0502020104020203" pitchFamily="34" charset="77"/>
              </a:rPr>
              <a:t>big</a:t>
            </a:r>
            <a:r>
              <a:rPr lang="de-DE" sz="2200" dirty="0">
                <a:latin typeface="Gill Sans MT" panose="020B0502020104020203" pitchFamily="34" charset="77"/>
              </a:rPr>
              <a:t> </a:t>
            </a:r>
            <a:r>
              <a:rPr lang="de-DE" sz="2200" dirty="0" err="1">
                <a:latin typeface="Gill Sans MT" panose="020B0502020104020203" pitchFamily="34" charset="77"/>
              </a:rPr>
              <a:t>thank</a:t>
            </a:r>
            <a:r>
              <a:rPr lang="de-DE" sz="2200" dirty="0">
                <a:latin typeface="Gill Sans MT" panose="020B0502020104020203" pitchFamily="34" charset="77"/>
              </a:rPr>
              <a:t> </a:t>
            </a:r>
            <a:r>
              <a:rPr lang="de-DE" sz="2200" dirty="0" err="1">
                <a:latin typeface="Gill Sans MT" panose="020B0502020104020203" pitchFamily="34" charset="77"/>
              </a:rPr>
              <a:t>you</a:t>
            </a:r>
            <a:r>
              <a:rPr lang="de-DE" sz="2200" dirty="0">
                <a:latin typeface="Gill Sans MT" panose="020B0502020104020203" pitchFamily="34" charset="77"/>
              </a:rPr>
              <a:t>!) </a:t>
            </a:r>
            <a:r>
              <a:rPr lang="de-DE" sz="2200" dirty="0" err="1">
                <a:latin typeface="Gill Sans MT" panose="020B0502020104020203" pitchFamily="34" charset="77"/>
              </a:rPr>
              <a:t>worked</a:t>
            </a:r>
            <a:r>
              <a:rPr lang="de-DE" sz="2200" dirty="0">
                <a:latin typeface="Gill Sans MT" panose="020B0502020104020203" pitchFamily="34" charset="77"/>
              </a:rPr>
              <a:t> </a:t>
            </a:r>
            <a:r>
              <a:rPr lang="de-DE" sz="2200" dirty="0" err="1">
                <a:latin typeface="Gill Sans MT" panose="020B0502020104020203" pitchFamily="34" charset="77"/>
              </a:rPr>
              <a:t>hard</a:t>
            </a:r>
            <a:r>
              <a:rPr lang="de-DE" sz="2200" dirty="0">
                <a:latin typeface="Gill Sans MT" panose="020B0502020104020203" pitchFamily="34" charset="77"/>
              </a:rPr>
              <a:t> </a:t>
            </a:r>
            <a:r>
              <a:rPr lang="de-DE" sz="2200" dirty="0" err="1">
                <a:latin typeface="Gill Sans MT" panose="020B0502020104020203" pitchFamily="34" charset="77"/>
              </a:rPr>
              <a:t>to</a:t>
            </a:r>
            <a:r>
              <a:rPr lang="de-DE" sz="2200" dirty="0">
                <a:latin typeface="Gill Sans MT" panose="020B0502020104020203" pitchFamily="34" charset="77"/>
              </a:rPr>
              <a:t> </a:t>
            </a:r>
            <a:r>
              <a:rPr lang="de-DE" sz="2200" dirty="0" err="1">
                <a:latin typeface="Gill Sans MT" panose="020B0502020104020203" pitchFamily="34" charset="77"/>
              </a:rPr>
              <a:t>make</a:t>
            </a:r>
            <a:r>
              <a:rPr lang="de-DE" sz="2200" dirty="0">
                <a:latin typeface="Gill Sans MT" panose="020B0502020104020203" pitchFamily="34" charset="77"/>
              </a:rPr>
              <a:t> </a:t>
            </a:r>
            <a:r>
              <a:rPr lang="de-DE" sz="2200" dirty="0" err="1">
                <a:latin typeface="Gill Sans MT" panose="020B0502020104020203" pitchFamily="34" charset="77"/>
              </a:rPr>
              <a:t>us</a:t>
            </a:r>
            <a:r>
              <a:rPr lang="de-DE" sz="2200" dirty="0">
                <a:latin typeface="Gill Sans MT" panose="020B0502020104020203" pitchFamily="34" charset="77"/>
              </a:rPr>
              <a:t> all </a:t>
            </a:r>
            <a:r>
              <a:rPr lang="de-DE" sz="2200" dirty="0" err="1">
                <a:latin typeface="Gill Sans MT" panose="020B0502020104020203" pitchFamily="34" charset="77"/>
              </a:rPr>
              <a:t>feel</a:t>
            </a:r>
            <a:r>
              <a:rPr lang="de-DE" sz="2200" dirty="0">
                <a:latin typeface="Gill Sans MT" panose="020B0502020104020203" pitchFamily="34" charset="77"/>
              </a:rPr>
              <a:t> </a:t>
            </a:r>
            <a:r>
              <a:rPr lang="de-DE" sz="2200" dirty="0" err="1">
                <a:latin typeface="Gill Sans MT" panose="020B0502020104020203" pitchFamily="34" charset="77"/>
              </a:rPr>
              <a:t>very</a:t>
            </a:r>
            <a:r>
              <a:rPr lang="de-DE" sz="2200" dirty="0">
                <a:latin typeface="Gill Sans MT" panose="020B0502020104020203" pitchFamily="34" charset="77"/>
              </a:rPr>
              <a:t> </a:t>
            </a:r>
            <a:r>
              <a:rPr lang="de-DE" sz="2200" dirty="0" err="1">
                <a:latin typeface="Gill Sans MT" panose="020B0502020104020203" pitchFamily="34" charset="77"/>
              </a:rPr>
              <a:t>welcome</a:t>
            </a:r>
            <a:r>
              <a:rPr lang="de-DE" sz="2200" dirty="0">
                <a:latin typeface="Gill Sans MT" panose="020B0502020104020203" pitchFamily="34" charset="77"/>
              </a:rPr>
              <a:t> and </a:t>
            </a:r>
            <a:r>
              <a:rPr lang="de-DE" sz="2200" dirty="0" err="1">
                <a:latin typeface="Gill Sans MT" panose="020B0502020104020203" pitchFamily="34" charset="77"/>
              </a:rPr>
              <a:t>helped</a:t>
            </a:r>
            <a:r>
              <a:rPr lang="de-DE" sz="2200" dirty="0">
                <a:latin typeface="Gill Sans MT" panose="020B0502020104020203" pitchFamily="34" charset="77"/>
              </a:rPr>
              <a:t> </a:t>
            </a:r>
            <a:r>
              <a:rPr lang="de-DE" sz="2200" dirty="0" err="1">
                <a:latin typeface="Gill Sans MT" panose="020B0502020104020203" pitchFamily="34" charset="77"/>
              </a:rPr>
              <a:t>us</a:t>
            </a:r>
            <a:r>
              <a:rPr lang="de-DE" sz="2200" dirty="0">
                <a:latin typeface="Gill Sans MT" panose="020B0502020104020203" pitchFamily="34" charset="77"/>
              </a:rPr>
              <a:t> </a:t>
            </a:r>
            <a:r>
              <a:rPr lang="de-DE" sz="2200" dirty="0" err="1">
                <a:latin typeface="Gill Sans MT" panose="020B0502020104020203" pitchFamily="34" charset="77"/>
              </a:rPr>
              <a:t>starting</a:t>
            </a:r>
            <a:r>
              <a:rPr lang="de-DE" sz="2200" dirty="0">
                <a:latin typeface="Gill Sans MT" panose="020B0502020104020203" pitchFamily="34" charset="77"/>
              </a:rPr>
              <a:t> </a:t>
            </a:r>
            <a:r>
              <a:rPr lang="de-DE" sz="2200" dirty="0" err="1">
                <a:latin typeface="Gill Sans MT" panose="020B0502020104020203" pitchFamily="34" charset="77"/>
              </a:rPr>
              <a:t>interactions</a:t>
            </a:r>
            <a:r>
              <a:rPr lang="de-DE" sz="2200" dirty="0">
                <a:latin typeface="Gill Sans MT" panose="020B0502020104020203" pitchFamily="34" charset="77"/>
              </a:rPr>
              <a:t> and </a:t>
            </a:r>
            <a:r>
              <a:rPr lang="de-DE" sz="2200" dirty="0" err="1">
                <a:latin typeface="Gill Sans MT" panose="020B0502020104020203" pitchFamily="34" charset="77"/>
              </a:rPr>
              <a:t>establishing</a:t>
            </a:r>
            <a:r>
              <a:rPr lang="de-DE" sz="2200" dirty="0">
                <a:latin typeface="Gill Sans MT" panose="020B0502020104020203" pitchFamily="34" charset="77"/>
              </a:rPr>
              <a:t> </a:t>
            </a:r>
            <a:r>
              <a:rPr lang="de-DE" sz="2200" dirty="0" err="1">
                <a:latin typeface="Gill Sans MT" panose="020B0502020104020203" pitchFamily="34" charset="77"/>
              </a:rPr>
              <a:t>working</a:t>
            </a:r>
            <a:r>
              <a:rPr lang="de-DE" sz="2200" dirty="0">
                <a:latin typeface="Gill Sans MT" panose="020B0502020104020203" pitchFamily="34" charset="77"/>
              </a:rPr>
              <a:t> </a:t>
            </a:r>
            <a:r>
              <a:rPr lang="de-DE" sz="2200" dirty="0" err="1">
                <a:latin typeface="Gill Sans MT" panose="020B0502020104020203" pitchFamily="34" charset="77"/>
              </a:rPr>
              <a:t>groups</a:t>
            </a:r>
            <a:r>
              <a:rPr lang="de-DE" sz="2200" dirty="0">
                <a:latin typeface="Gill Sans MT" panose="020B0502020104020203" pitchFamily="34" charset="77"/>
              </a:rPr>
              <a:t>.</a:t>
            </a:r>
          </a:p>
        </p:txBody>
      </p:sp>
    </p:spTree>
    <p:extLst>
      <p:ext uri="{BB962C8B-B14F-4D97-AF65-F5344CB8AC3E}">
        <p14:creationId xmlns:p14="http://schemas.microsoft.com/office/powerpoint/2010/main" val="3940139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2042</Words>
  <Application>Microsoft Macintosh PowerPoint</Application>
  <DocSecurity>0</DocSecurity>
  <PresentationFormat>Breitbild</PresentationFormat>
  <Paragraphs>344</Paragraphs>
  <Slides>39</Slides>
  <Notes>0</Notes>
  <HiddenSlides>0</HiddenSlides>
  <MMClips>0</MMClips>
  <ScaleCrop>false</ScaleCrop>
  <HeadingPairs>
    <vt:vector size="6" baseType="variant">
      <vt:variant>
        <vt:lpstr>Verwendete Schriftarten</vt:lpstr>
      </vt:variant>
      <vt:variant>
        <vt:i4>5</vt:i4>
      </vt:variant>
      <vt:variant>
        <vt:lpstr>Design</vt:lpstr>
      </vt:variant>
      <vt:variant>
        <vt:i4>6</vt:i4>
      </vt:variant>
      <vt:variant>
        <vt:lpstr>Folientitel</vt:lpstr>
      </vt:variant>
      <vt:variant>
        <vt:i4>39</vt:i4>
      </vt:variant>
    </vt:vector>
  </HeadingPairs>
  <TitlesOfParts>
    <vt:vector size="50" baseType="lpstr">
      <vt:lpstr>Arial</vt:lpstr>
      <vt:lpstr>Calibri</vt:lpstr>
      <vt:lpstr>Gill Sans MT</vt:lpstr>
      <vt:lpstr>Symbol</vt:lpstr>
      <vt:lpstr>Wingdings</vt:lpstr>
      <vt:lpstr>Office Theme</vt:lpstr>
      <vt:lpstr>Office Theme</vt:lpstr>
      <vt:lpstr>Office Theme</vt:lpstr>
      <vt:lpstr>Office Theme</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Starting at the  Junge Akademie | Mainz in 2020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Manager/>
  <Company>Johannes Gutenberg Universität-Mainz</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Herzog , Karolin</dc:creator>
  <cp:keywords/>
  <dc:description/>
  <cp:lastModifiedBy>Andrea Breiding</cp:lastModifiedBy>
  <cp:revision>171</cp:revision>
  <dcterms:created xsi:type="dcterms:W3CDTF">2021-06-23T09:06:51Z</dcterms:created>
  <dcterms:modified xsi:type="dcterms:W3CDTF">2023-05-12T07:21:42Z</dcterms:modified>
  <cp:category/>
  <dc:identifier/>
  <cp:contentStatus/>
  <dc:language>de-DE</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Johannes Gutenberg Universität-Mainz</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14</vt:i4>
  </property>
  <property fmtid="{D5CDD505-2E9C-101B-9397-08002B2CF9AE}" pid="9" name="PresentationFormat">
    <vt:lpwstr>Breitbild</vt:lpwstr>
  </property>
  <property fmtid="{D5CDD505-2E9C-101B-9397-08002B2CF9AE}" pid="10" name="ScaleCrop">
    <vt:bool>false</vt:bool>
  </property>
  <property fmtid="{D5CDD505-2E9C-101B-9397-08002B2CF9AE}" pid="11" name="ShareDoc">
    <vt:bool>false</vt:bool>
  </property>
  <property fmtid="{D5CDD505-2E9C-101B-9397-08002B2CF9AE}" pid="12" name="Slides">
    <vt:i4>53</vt:i4>
  </property>
</Properties>
</file>